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Caveat"/>
      <p:regular r:id="rId11"/>
      <p:bold r:id="rId12"/>
    </p:embeddedFont>
    <p:embeddedFont>
      <p:font typeface="Nunito"/>
      <p:regular r:id="rId13"/>
      <p:bold r:id="rId14"/>
      <p:italic r:id="rId15"/>
      <p:boldItalic r:id="rId16"/>
    </p:embeddedFont>
    <p:embeddedFont>
      <p:font typeface="Amatic SC"/>
      <p:regular r:id="rId17"/>
      <p:bold r:id="rId18"/>
    </p:embeddedFont>
    <p:embeddedFont>
      <p:font typeface="Great Vibes"/>
      <p:regular r:id="rId19"/>
    </p:embeddedFont>
    <p:embeddedFont>
      <p:font typeface="Gloria Hallelujah"/>
      <p:regular r:id="rId20"/>
    </p:embeddedFont>
    <p:embeddedFont>
      <p:font typeface="Maven Pro"/>
      <p:regular r:id="rId21"/>
      <p:bold r:id="rId22"/>
    </p:embeddedFont>
    <p:embeddedFont>
      <p:font typeface="Permanent Marker"/>
      <p:regular r:id="rId23"/>
    </p:embeddedFont>
    <p:embeddedFont>
      <p:font typeface="Indie Flower"/>
      <p:regular r:id="rId24"/>
    </p:embeddedFont>
    <p:embeddedFont>
      <p:font typeface="Righteous"/>
      <p:regular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Bree Serif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loriaHallelujah-regular.fntdata"/><Relationship Id="rId22" Type="http://schemas.openxmlformats.org/officeDocument/2006/relationships/font" Target="fonts/MavenPro-bold.fntdata"/><Relationship Id="rId21" Type="http://schemas.openxmlformats.org/officeDocument/2006/relationships/font" Target="fonts/MavenPro-regular.fntdata"/><Relationship Id="rId24" Type="http://schemas.openxmlformats.org/officeDocument/2006/relationships/font" Target="fonts/IndieFlower-regular.fntdata"/><Relationship Id="rId23" Type="http://schemas.openxmlformats.org/officeDocument/2006/relationships/font" Target="fonts/PermanentMark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font" Target="fonts/Righteous-regular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BreeSerif-regular.fntdata"/><Relationship Id="rId11" Type="http://schemas.openxmlformats.org/officeDocument/2006/relationships/font" Target="fonts/Caveat-regular.fntdata"/><Relationship Id="rId10" Type="http://schemas.openxmlformats.org/officeDocument/2006/relationships/slide" Target="slides/slide6.xml"/><Relationship Id="rId13" Type="http://schemas.openxmlformats.org/officeDocument/2006/relationships/font" Target="fonts/Nunito-regular.fntdata"/><Relationship Id="rId12" Type="http://schemas.openxmlformats.org/officeDocument/2006/relationships/font" Target="fonts/Caveat-bold.fntdata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AmaticSC-regular.fntdata"/><Relationship Id="rId16" Type="http://schemas.openxmlformats.org/officeDocument/2006/relationships/font" Target="fonts/Nunito-boldItalic.fntdata"/><Relationship Id="rId19" Type="http://schemas.openxmlformats.org/officeDocument/2006/relationships/font" Target="fonts/GreatVibes-regular.fntdata"/><Relationship Id="rId1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1" y="3409672"/>
            <a:ext cx="1691426" cy="1732552"/>
            <a:chOff x="-1" y="-2"/>
            <a:chExt cx="1691425" cy="1732550"/>
          </a:xfrm>
        </p:grpSpPr>
        <p:grpSp>
          <p:nvGrpSpPr>
            <p:cNvPr id="11" name="Shape 11"/>
            <p:cNvGrpSpPr/>
            <p:nvPr/>
          </p:nvGrpSpPr>
          <p:grpSpPr>
            <a:xfrm>
              <a:off x="-1" y="1044035"/>
              <a:ext cx="316803" cy="688513"/>
              <a:chOff x="0" y="0"/>
              <a:chExt cx="316801" cy="688511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316801" cy="688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05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0" y="348011"/>
                <a:ext cx="316801" cy="340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2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458206" y="696023"/>
              <a:ext cx="316803" cy="1036525"/>
              <a:chOff x="0" y="-1"/>
              <a:chExt cx="316801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0" y="348010"/>
                <a:ext cx="316801" cy="688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05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0" y="-1"/>
                <a:ext cx="316801" cy="1036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38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38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0" y="696022"/>
                <a:ext cx="316801" cy="340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2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916414" y="348011"/>
              <a:ext cx="316803" cy="1384537"/>
              <a:chOff x="0" y="-1"/>
              <a:chExt cx="316801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0" y="696022"/>
                <a:ext cx="316801" cy="688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05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0" y="-1"/>
                <a:ext cx="316801" cy="1384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6144"/>
                      <a:pt x="120000" y="137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727"/>
                    </a:lnTo>
                    <a:cubicBezTo>
                      <a:pt x="0" y="614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348011"/>
                <a:ext cx="316801" cy="1036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38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38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0" y="1044034"/>
                <a:ext cx="316801" cy="340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2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1374621" y="-2"/>
              <a:ext cx="316803" cy="1732550"/>
              <a:chOff x="0" y="-1"/>
              <a:chExt cx="316801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0" y="1044035"/>
                <a:ext cx="316801" cy="688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05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0" y="348012"/>
                <a:ext cx="316801" cy="1384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6144"/>
                      <a:pt x="120000" y="137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727"/>
                    </a:lnTo>
                    <a:cubicBezTo>
                      <a:pt x="0" y="614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0" y="696024"/>
                <a:ext cx="316801" cy="1036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38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38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0" y="-1"/>
                <a:ext cx="316801" cy="1732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4911"/>
                      <a:pt x="120000" y="1097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0972"/>
                    </a:lnTo>
                    <a:cubicBezTo>
                      <a:pt x="0" y="49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0" y="1392047"/>
                <a:ext cx="316801" cy="340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2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84" cy="3839105"/>
            <a:chOff x="0" y="0"/>
            <a:chExt cx="3814083" cy="3839104"/>
          </a:xfrm>
        </p:grpSpPr>
        <p:sp>
          <p:nvSpPr>
            <p:cNvPr id="30" name="Shape 30"/>
            <p:cNvSpPr/>
            <p:nvPr/>
          </p:nvSpPr>
          <p:spPr>
            <a:xfrm>
              <a:off x="3417471" y="1817775"/>
              <a:ext cx="396601" cy="396601"/>
            </a:xfrm>
            <a:prstGeom prst="ellipse">
              <a:avLst/>
            </a:pr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1426255" y="3480728"/>
              <a:ext cx="320149" cy="320149"/>
            </a:xfrm>
            <a:prstGeom prst="ellipse">
              <a:avLst/>
            </a:pr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2604308" y="2704280"/>
              <a:ext cx="635221" cy="635225"/>
              <a:chOff x="-1" y="-3"/>
              <a:chExt cx="635220" cy="635223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-1" y="0"/>
                <a:ext cx="635221" cy="635220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210145" y="-107464"/>
                <a:ext cx="317613" cy="532536"/>
              </a:xfrm>
              <a:custGeom>
                <a:pathLst>
                  <a:path extrusionOk="0" h="120000" w="120000">
                    <a:moveTo>
                      <a:pt x="31652" y="120000"/>
                    </a:moveTo>
                    <a:cubicBezTo>
                      <a:pt x="-13196" y="90900"/>
                      <a:pt x="-9995" y="45622"/>
                      <a:pt x="38799" y="18877"/>
                    </a:cubicBezTo>
                    <a:cubicBezTo>
                      <a:pt x="60943" y="6738"/>
                      <a:pt x="89919" y="0"/>
                      <a:pt x="120000" y="0"/>
                    </a:cubicBezTo>
                    <a:lnTo>
                      <a:pt x="120000" y="71566"/>
                    </a:ln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120546" y="120480"/>
                <a:ext cx="394193" cy="394193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3417459" y="1817775"/>
              <a:ext cx="396624" cy="396612"/>
            </a:xfrm>
            <a:custGeom>
              <a:pathLst>
                <a:path extrusionOk="0" h="120000" w="120000">
                  <a:moveTo>
                    <a:pt x="107881" y="23847"/>
                  </a:moveTo>
                  <a:lnTo>
                    <a:pt x="107881" y="23847"/>
                  </a:lnTo>
                  <a:cubicBezTo>
                    <a:pt x="127846" y="50292"/>
                    <a:pt x="122594" y="87913"/>
                    <a:pt x="96147" y="107883"/>
                  </a:cubicBezTo>
                  <a:cubicBezTo>
                    <a:pt x="69705" y="127848"/>
                    <a:pt x="32082" y="122598"/>
                    <a:pt x="12118" y="96152"/>
                  </a:cubicBezTo>
                  <a:cubicBezTo>
                    <a:pt x="-7846" y="69707"/>
                    <a:pt x="-2594" y="32080"/>
                    <a:pt x="23852" y="12116"/>
                  </a:cubicBezTo>
                  <a:cubicBezTo>
                    <a:pt x="34262" y="4255"/>
                    <a:pt x="46952" y="0"/>
                    <a:pt x="60000" y="0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2909249" y="179178"/>
              <a:ext cx="873112" cy="873098"/>
              <a:chOff x="33" y="-59"/>
              <a:chExt cx="873110" cy="873097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123917" y="123894"/>
                <a:ext cx="625331" cy="625215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160307" y="135658"/>
                <a:ext cx="625351" cy="501009"/>
              </a:xfrm>
              <a:custGeom>
                <a:pathLst>
                  <a:path extrusionOk="0" h="120000" w="120000">
                    <a:moveTo>
                      <a:pt x="107879" y="0"/>
                    </a:moveTo>
                    <a:lnTo>
                      <a:pt x="107879" y="0"/>
                    </a:lnTo>
                    <a:cubicBezTo>
                      <a:pt x="127848" y="33001"/>
                      <a:pt x="122602" y="79955"/>
                      <a:pt x="96154" y="104875"/>
                    </a:cubicBezTo>
                    <a:cubicBezTo>
                      <a:pt x="69713" y="129794"/>
                      <a:pt x="32090" y="123244"/>
                      <a:pt x="12120" y="90243"/>
                    </a:cubicBezTo>
                    <a:cubicBezTo>
                      <a:pt x="-1316" y="68040"/>
                      <a:pt x="-3778" y="38373"/>
                      <a:pt x="5722" y="13207"/>
                    </a:cubicBezTo>
                    <a:lnTo>
                      <a:pt x="60000" y="45121"/>
                    </a:ln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356336" y="356364"/>
              <a:ext cx="2577002" cy="2577002"/>
            </a:xfrm>
            <a:prstGeom prst="ellipse">
              <a:avLst/>
            </a:pr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460310" y="460310"/>
              <a:ext cx="2369481" cy="2369481"/>
            </a:xfrm>
            <a:prstGeom prst="ellipse">
              <a:avLst/>
            </a:pr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356146" y="360280"/>
              <a:ext cx="1288647" cy="1996181"/>
            </a:xfrm>
            <a:custGeom>
              <a:pathLst>
                <a:path extrusionOk="0" h="120000" w="120000">
                  <a:moveTo>
                    <a:pt x="19727" y="120000"/>
                  </a:moveTo>
                  <a:lnTo>
                    <a:pt x="19727" y="120000"/>
                  </a:lnTo>
                  <a:cubicBezTo>
                    <a:pt x="-16665" y="84250"/>
                    <a:pt x="-1278" y="36222"/>
                    <a:pt x="54096" y="12727"/>
                  </a:cubicBezTo>
                  <a:cubicBezTo>
                    <a:pt x="73672" y="4422"/>
                    <a:pt x="96577" y="0"/>
                    <a:pt x="120000" y="0"/>
                  </a:cubicBezTo>
                  <a:lnTo>
                    <a:pt x="120000" y="77455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867945" y="867728"/>
              <a:ext cx="1554223" cy="15542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520415" y="356358"/>
              <a:ext cx="1124377" cy="1288501"/>
            </a:xfrm>
            <a:custGeom>
              <a:pathLst>
                <a:path extrusionOk="0" h="120000" w="120000">
                  <a:moveTo>
                    <a:pt x="0" y="61394"/>
                  </a:moveTo>
                  <a:lnTo>
                    <a:pt x="0" y="61394"/>
                  </a:lnTo>
                  <a:cubicBezTo>
                    <a:pt x="24316" y="23483"/>
                    <a:pt x="70211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1426249" y="3480718"/>
              <a:ext cx="320167" cy="320158"/>
            </a:xfrm>
            <a:custGeom>
              <a:pathLst>
                <a:path extrusionOk="0" h="120000" w="120000">
                  <a:moveTo>
                    <a:pt x="107881" y="23847"/>
                  </a:moveTo>
                  <a:lnTo>
                    <a:pt x="107881" y="23847"/>
                  </a:lnTo>
                  <a:cubicBezTo>
                    <a:pt x="127846" y="50292"/>
                    <a:pt x="122594" y="87913"/>
                    <a:pt x="96147" y="107883"/>
                  </a:cubicBezTo>
                  <a:cubicBezTo>
                    <a:pt x="69705" y="127848"/>
                    <a:pt x="32082" y="122598"/>
                    <a:pt x="12118" y="96152"/>
                  </a:cubicBezTo>
                  <a:cubicBezTo>
                    <a:pt x="-7846" y="69707"/>
                    <a:pt x="-2594" y="32080"/>
                    <a:pt x="23852" y="12116"/>
                  </a:cubicBezTo>
                  <a:cubicBezTo>
                    <a:pt x="34262" y="4255"/>
                    <a:pt x="46952" y="0"/>
                    <a:pt x="60000" y="0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Shape 46"/>
          <p:cNvSpPr txBox="1"/>
          <p:nvPr>
            <p:ph type="title"/>
          </p:nvPr>
        </p:nvSpPr>
        <p:spPr>
          <a:xfrm>
            <a:off x="823999" y="1613813"/>
            <a:ext cx="4255501" cy="1872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aven Pro"/>
              <a:buNone/>
              <a:defRPr b="1" i="0" sz="36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23999" y="3596299"/>
            <a:ext cx="4255501" cy="6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2424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Shape 265"/>
          <p:cNvGrpSpPr/>
          <p:nvPr/>
        </p:nvGrpSpPr>
        <p:grpSpPr>
          <a:xfrm>
            <a:off x="627004" y="799020"/>
            <a:ext cx="499659" cy="499668"/>
            <a:chOff x="0" y="0"/>
            <a:chExt cx="499657" cy="499667"/>
          </a:xfrm>
        </p:grpSpPr>
        <p:sp>
          <p:nvSpPr>
            <p:cNvPr id="266" name="Shape 266"/>
            <p:cNvSpPr/>
            <p:nvPr/>
          </p:nvSpPr>
          <p:spPr>
            <a:xfrm rot="-5400000">
              <a:off x="202214" y="0"/>
              <a:ext cx="297028" cy="29702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 rot="-5400000">
              <a:off x="0" y="10"/>
              <a:ext cx="499656" cy="499657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03799" y="598574"/>
            <a:ext cx="7030502" cy="999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Shape 271"/>
          <p:cNvGrpSpPr/>
          <p:nvPr/>
        </p:nvGrpSpPr>
        <p:grpSpPr>
          <a:xfrm>
            <a:off x="627004" y="799020"/>
            <a:ext cx="499659" cy="499668"/>
            <a:chOff x="0" y="0"/>
            <a:chExt cx="499657" cy="499667"/>
          </a:xfrm>
        </p:grpSpPr>
        <p:sp>
          <p:nvSpPr>
            <p:cNvPr id="272" name="Shape 272"/>
            <p:cNvSpPr/>
            <p:nvPr/>
          </p:nvSpPr>
          <p:spPr>
            <a:xfrm rot="-5400000">
              <a:off x="202214" y="0"/>
              <a:ext cx="297028" cy="29702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 rot="-5400000">
              <a:off x="0" y="10"/>
              <a:ext cx="499656" cy="499657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Shape 274"/>
          <p:cNvSpPr txBox="1"/>
          <p:nvPr>
            <p:ph type="title"/>
          </p:nvPr>
        </p:nvSpPr>
        <p:spPr>
          <a:xfrm>
            <a:off x="1303799" y="598574"/>
            <a:ext cx="3312002" cy="1590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1303799" y="2309674"/>
            <a:ext cx="3312002" cy="2221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bg>
      <p:bgPr>
        <a:solidFill>
          <a:srgbClr val="C0791B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Shape 278"/>
          <p:cNvGrpSpPr/>
          <p:nvPr/>
        </p:nvGrpSpPr>
        <p:grpSpPr>
          <a:xfrm>
            <a:off x="6866711" y="1252"/>
            <a:ext cx="2267386" cy="2601749"/>
            <a:chOff x="-2" y="-53"/>
            <a:chExt cx="2267384" cy="2601747"/>
          </a:xfrm>
        </p:grpSpPr>
        <p:grpSp>
          <p:nvGrpSpPr>
            <p:cNvPr id="279" name="Shape 279"/>
            <p:cNvGrpSpPr/>
            <p:nvPr/>
          </p:nvGrpSpPr>
          <p:grpSpPr>
            <a:xfrm>
              <a:off x="277020" y="-53"/>
              <a:ext cx="1990362" cy="1990307"/>
              <a:chOff x="0" y="-1"/>
              <a:chExt cx="1990360" cy="1990305"/>
            </a:xfrm>
          </p:grpSpPr>
          <p:sp>
            <p:nvSpPr>
              <p:cNvPr id="280" name="Shape 280"/>
              <p:cNvSpPr/>
              <p:nvPr/>
            </p:nvSpPr>
            <p:spPr>
              <a:xfrm rot="-8648551">
                <a:off x="526778" y="526466"/>
                <a:ext cx="937227" cy="937227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 rot="-8648551">
                <a:off x="581311" y="544084"/>
                <a:ext cx="937257" cy="751003"/>
              </a:xfrm>
              <a:custGeom>
                <a:pathLst>
                  <a:path extrusionOk="0" h="120000" w="120000">
                    <a:moveTo>
                      <a:pt x="107885" y="0"/>
                    </a:moveTo>
                    <a:lnTo>
                      <a:pt x="107885" y="0"/>
                    </a:lnTo>
                    <a:cubicBezTo>
                      <a:pt x="127848" y="33001"/>
                      <a:pt x="122595" y="79961"/>
                      <a:pt x="96148" y="104875"/>
                    </a:cubicBezTo>
                    <a:cubicBezTo>
                      <a:pt x="69707" y="129794"/>
                      <a:pt x="32078" y="123238"/>
                      <a:pt x="12114" y="90237"/>
                    </a:cubicBezTo>
                    <a:cubicBezTo>
                      <a:pt x="-1316" y="68034"/>
                      <a:pt x="-3778" y="38367"/>
                      <a:pt x="5722" y="13207"/>
                    </a:cubicBezTo>
                    <a:lnTo>
                      <a:pt x="60000" y="45115"/>
                    </a:ln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 rot="-8649154">
                <a:off x="282355" y="282449"/>
                <a:ext cx="1425649" cy="1425405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Shape 283"/>
            <p:cNvGrpSpPr/>
            <p:nvPr/>
          </p:nvGrpSpPr>
          <p:grpSpPr>
            <a:xfrm>
              <a:off x="1416608" y="1806690"/>
              <a:ext cx="795005" cy="795004"/>
              <a:chOff x="-2" y="0"/>
              <a:chExt cx="795003" cy="795003"/>
            </a:xfrm>
          </p:grpSpPr>
          <p:sp>
            <p:nvSpPr>
              <p:cNvPr id="284" name="Shape 284"/>
              <p:cNvSpPr/>
              <p:nvPr/>
            </p:nvSpPr>
            <p:spPr>
              <a:xfrm rot="2152054">
                <a:off x="112815" y="112817"/>
                <a:ext cx="569369" cy="569369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 rot="2150259">
                <a:off x="201092" y="200613"/>
                <a:ext cx="393005" cy="393006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Shape 286"/>
              <p:cNvSpPr/>
              <p:nvPr/>
            </p:nvSpPr>
            <p:spPr>
              <a:xfrm rot="2150259">
                <a:off x="186892" y="245237"/>
                <a:ext cx="196515" cy="279503"/>
              </a:xfrm>
              <a:custGeom>
                <a:pathLst>
                  <a:path extrusionOk="0" h="120000" w="120000">
                    <a:moveTo>
                      <a:pt x="109546" y="120000"/>
                    </a:moveTo>
                    <a:cubicBezTo>
                      <a:pt x="43527" y="115938"/>
                      <a:pt x="-5308" y="75022"/>
                      <a:pt x="464" y="28605"/>
                    </a:cubicBezTo>
                    <a:cubicBezTo>
                      <a:pt x="1699" y="18688"/>
                      <a:pt x="5418" y="9005"/>
                      <a:pt x="11451" y="0"/>
                    </a:cubicBezTo>
                    <a:lnTo>
                      <a:pt x="120000" y="35955"/>
                    </a:ln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Shape 287"/>
            <p:cNvGrpSpPr/>
            <p:nvPr/>
          </p:nvGrpSpPr>
          <p:grpSpPr>
            <a:xfrm>
              <a:off x="-2" y="117549"/>
              <a:ext cx="548704" cy="548704"/>
              <a:chOff x="-1" y="-1"/>
              <a:chExt cx="548702" cy="548702"/>
            </a:xfrm>
          </p:grpSpPr>
          <p:sp>
            <p:nvSpPr>
              <p:cNvPr id="288" name="Shape 288"/>
              <p:cNvSpPr/>
              <p:nvPr/>
            </p:nvSpPr>
            <p:spPr>
              <a:xfrm rot="2150259">
                <a:off x="77847" y="77847"/>
                <a:ext cx="393005" cy="393005"/>
              </a:xfrm>
              <a:prstGeom prst="ellipse">
                <a:avLst/>
              </a:pr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 rot="2150259">
                <a:off x="63648" y="122471"/>
                <a:ext cx="196515" cy="279503"/>
              </a:xfrm>
              <a:custGeom>
                <a:pathLst>
                  <a:path extrusionOk="0" h="120000" w="120000">
                    <a:moveTo>
                      <a:pt x="109546" y="120000"/>
                    </a:moveTo>
                    <a:cubicBezTo>
                      <a:pt x="43527" y="115938"/>
                      <a:pt x="-5308" y="75022"/>
                      <a:pt x="464" y="28605"/>
                    </a:cubicBezTo>
                    <a:cubicBezTo>
                      <a:pt x="1699" y="18688"/>
                      <a:pt x="5418" y="9005"/>
                      <a:pt x="11451" y="0"/>
                    </a:cubicBezTo>
                    <a:lnTo>
                      <a:pt x="120000" y="35955"/>
                    </a:ln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0" name="Shape 290"/>
          <p:cNvSpPr txBox="1"/>
          <p:nvPr>
            <p:ph type="title"/>
          </p:nvPr>
        </p:nvSpPr>
        <p:spPr>
          <a:xfrm>
            <a:off x="823999" y="763599"/>
            <a:ext cx="5857801" cy="3573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aven Pro"/>
              <a:buNone/>
              <a:defRPr b="1" i="0" sz="36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2424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/>
        </p:nvGrpSpPr>
        <p:grpSpPr>
          <a:xfrm>
            <a:off x="627004" y="799020"/>
            <a:ext cx="499659" cy="499668"/>
            <a:chOff x="0" y="0"/>
            <a:chExt cx="499657" cy="499667"/>
          </a:xfrm>
        </p:grpSpPr>
        <p:sp>
          <p:nvSpPr>
            <p:cNvPr id="294" name="Shape 294"/>
            <p:cNvSpPr/>
            <p:nvPr/>
          </p:nvSpPr>
          <p:spPr>
            <a:xfrm rot="-5400000">
              <a:off x="202214" y="0"/>
              <a:ext cx="297028" cy="29702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 rot="-5400000">
              <a:off x="0" y="10"/>
              <a:ext cx="499656" cy="499657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Shape 296"/>
          <p:cNvSpPr txBox="1"/>
          <p:nvPr>
            <p:ph type="title"/>
          </p:nvPr>
        </p:nvSpPr>
        <p:spPr>
          <a:xfrm>
            <a:off x="1303799" y="598574"/>
            <a:ext cx="3430501" cy="1990202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1303799" y="2743202"/>
            <a:ext cx="3430501" cy="72600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x="4903699" y="660999"/>
            <a:ext cx="3430501" cy="3870602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Shape 301"/>
          <p:cNvGrpSpPr/>
          <p:nvPr/>
        </p:nvGrpSpPr>
        <p:grpSpPr>
          <a:xfrm>
            <a:off x="714231" y="4259805"/>
            <a:ext cx="412698" cy="412706"/>
            <a:chOff x="0" y="0"/>
            <a:chExt cx="412696" cy="412705"/>
          </a:xfrm>
        </p:grpSpPr>
        <p:sp>
          <p:nvSpPr>
            <p:cNvPr id="302" name="Shape 302"/>
            <p:cNvSpPr/>
            <p:nvPr/>
          </p:nvSpPr>
          <p:spPr>
            <a:xfrm rot="-5400000">
              <a:off x="167021" y="0"/>
              <a:ext cx="245334" cy="245334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 rot="-5400000">
              <a:off x="0" y="9"/>
              <a:ext cx="412696" cy="412696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Shape 304"/>
          <p:cNvSpPr txBox="1"/>
          <p:nvPr>
            <p:ph idx="1" type="body"/>
          </p:nvPr>
        </p:nvSpPr>
        <p:spPr>
          <a:xfrm>
            <a:off x="1303799" y="4138974"/>
            <a:ext cx="5843101" cy="534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 type="tx">
  <p:cSld name="TITLE_AND_BODY">
    <p:bg>
      <p:bgPr>
        <a:solidFill>
          <a:schemeClr val="accent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51" y="4099198"/>
            <a:ext cx="9144038" cy="1044305"/>
            <a:chOff x="-1" y="-2"/>
            <a:chExt cx="9144037" cy="1044304"/>
          </a:xfrm>
        </p:grpSpPr>
        <p:grpSp>
          <p:nvGrpSpPr>
            <p:cNvPr id="51" name="Shape 51"/>
            <p:cNvGrpSpPr/>
            <p:nvPr/>
          </p:nvGrpSpPr>
          <p:grpSpPr>
            <a:xfrm>
              <a:off x="-1" y="209998"/>
              <a:ext cx="231624" cy="834304"/>
              <a:chOff x="-1" y="-1"/>
              <a:chExt cx="231623" cy="834302"/>
            </a:xfrm>
          </p:grpSpPr>
          <p:sp>
            <p:nvSpPr>
              <p:cNvPr id="52" name="Shape 52"/>
              <p:cNvSpPr/>
              <p:nvPr/>
            </p:nvSpPr>
            <p:spPr>
              <a:xfrm flipH="1">
                <a:off x="-1" y="419400"/>
                <a:ext cx="231623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 flipH="1">
                <a:off x="-1" y="-1"/>
                <a:ext cx="231623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 flipH="1">
                <a:off x="-1" y="209700"/>
                <a:ext cx="231623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 flipH="1">
                <a:off x="0" y="629100"/>
                <a:ext cx="231622" cy="205201"/>
              </a:xfrm>
              <a:custGeom>
                <a:pathLst>
                  <a:path extrusionOk="0" h="120000" w="120000">
                    <a:moveTo>
                      <a:pt x="53155" y="0"/>
                    </a:moveTo>
                    <a:lnTo>
                      <a:pt x="66844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55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Shape 56"/>
            <p:cNvGrpSpPr/>
            <p:nvPr/>
          </p:nvGrpSpPr>
          <p:grpSpPr>
            <a:xfrm>
              <a:off x="371353" y="-2"/>
              <a:ext cx="231624" cy="1044304"/>
              <a:chOff x="-1" y="-1"/>
              <a:chExt cx="231623" cy="1044302"/>
            </a:xfrm>
          </p:grpSpPr>
          <p:sp>
            <p:nvSpPr>
              <p:cNvPr id="57" name="Shape 57"/>
              <p:cNvSpPr/>
              <p:nvPr/>
            </p:nvSpPr>
            <p:spPr>
              <a:xfrm flipH="1">
                <a:off x="-1" y="629399"/>
                <a:ext cx="231623" cy="4149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 flipH="1">
                <a:off x="-1" y="209999"/>
                <a:ext cx="231623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flipH="1">
                <a:off x="-1" y="419700"/>
                <a:ext cx="231623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 flipH="1">
                <a:off x="-1" y="-1"/>
                <a:ext cx="231623" cy="10443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5955"/>
                      <a:pt x="120000" y="133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305"/>
                    </a:lnTo>
                    <a:cubicBezTo>
                      <a:pt x="0" y="59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Shape 61"/>
              <p:cNvSpPr/>
              <p:nvPr/>
            </p:nvSpPr>
            <p:spPr>
              <a:xfrm flipH="1">
                <a:off x="0" y="839100"/>
                <a:ext cx="231622" cy="205201"/>
              </a:xfrm>
              <a:custGeom>
                <a:pathLst>
                  <a:path extrusionOk="0" h="120000" w="120000">
                    <a:moveTo>
                      <a:pt x="53155" y="0"/>
                    </a:moveTo>
                    <a:lnTo>
                      <a:pt x="66844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55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Shape 62"/>
            <p:cNvGrpSpPr/>
            <p:nvPr/>
          </p:nvGrpSpPr>
          <p:grpSpPr>
            <a:xfrm>
              <a:off x="742708" y="209998"/>
              <a:ext cx="231624" cy="834304"/>
              <a:chOff x="-1" y="-1"/>
              <a:chExt cx="231623" cy="834302"/>
            </a:xfrm>
          </p:grpSpPr>
          <p:sp>
            <p:nvSpPr>
              <p:cNvPr id="63" name="Shape 63"/>
              <p:cNvSpPr/>
              <p:nvPr/>
            </p:nvSpPr>
            <p:spPr>
              <a:xfrm flipH="1">
                <a:off x="-1" y="419400"/>
                <a:ext cx="231623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 flipH="1">
                <a:off x="-1" y="-1"/>
                <a:ext cx="231623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 flipH="1">
                <a:off x="-1" y="209700"/>
                <a:ext cx="231623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 flipH="1">
                <a:off x="0" y="629100"/>
                <a:ext cx="231622" cy="205201"/>
              </a:xfrm>
              <a:custGeom>
                <a:pathLst>
                  <a:path extrusionOk="0" h="120000" w="120000">
                    <a:moveTo>
                      <a:pt x="53155" y="0"/>
                    </a:moveTo>
                    <a:lnTo>
                      <a:pt x="66844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55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1114062" y="419699"/>
              <a:ext cx="231624" cy="624603"/>
              <a:chOff x="-1" y="-1"/>
              <a:chExt cx="231623" cy="624602"/>
            </a:xfrm>
          </p:grpSpPr>
          <p:sp>
            <p:nvSpPr>
              <p:cNvPr id="68" name="Shape 68"/>
              <p:cNvSpPr/>
              <p:nvPr/>
            </p:nvSpPr>
            <p:spPr>
              <a:xfrm flipH="1">
                <a:off x="-1" y="209699"/>
                <a:ext cx="231623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 flipH="1">
                <a:off x="-1" y="-1"/>
                <a:ext cx="231623" cy="6246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 flipH="1">
                <a:off x="0" y="419400"/>
                <a:ext cx="231622" cy="205201"/>
              </a:xfrm>
              <a:custGeom>
                <a:pathLst>
                  <a:path extrusionOk="0" h="120000" w="120000">
                    <a:moveTo>
                      <a:pt x="53155" y="0"/>
                    </a:moveTo>
                    <a:lnTo>
                      <a:pt x="66844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55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1856700" y="-2"/>
              <a:ext cx="231602" cy="1044304"/>
              <a:chOff x="-1" y="-1"/>
              <a:chExt cx="231601" cy="1044302"/>
            </a:xfrm>
          </p:grpSpPr>
          <p:sp>
            <p:nvSpPr>
              <p:cNvPr id="72" name="Shape 72"/>
              <p:cNvSpPr/>
              <p:nvPr/>
            </p:nvSpPr>
            <p:spPr>
              <a:xfrm flipH="1">
                <a:off x="-1" y="629399"/>
                <a:ext cx="231601" cy="4149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 flipH="1">
                <a:off x="-1" y="209999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 flipH="1">
                <a:off x="-1" y="41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Shape 75"/>
              <p:cNvSpPr/>
              <p:nvPr/>
            </p:nvSpPr>
            <p:spPr>
              <a:xfrm flipH="1">
                <a:off x="-1" y="-1"/>
                <a:ext cx="231601" cy="10443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5955"/>
                      <a:pt x="120000" y="133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305"/>
                    </a:lnTo>
                    <a:cubicBezTo>
                      <a:pt x="0" y="59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Shape 76"/>
              <p:cNvSpPr/>
              <p:nvPr/>
            </p:nvSpPr>
            <p:spPr>
              <a:xfrm flipH="1">
                <a:off x="0" y="83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x="2228053" y="209998"/>
              <a:ext cx="231603" cy="834304"/>
              <a:chOff x="-1" y="-1"/>
              <a:chExt cx="231601" cy="834302"/>
            </a:xfrm>
          </p:grpSpPr>
          <p:sp>
            <p:nvSpPr>
              <p:cNvPr id="78" name="Shape 78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Shape 79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Shape 80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81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Shape 82"/>
            <p:cNvGrpSpPr/>
            <p:nvPr/>
          </p:nvGrpSpPr>
          <p:grpSpPr>
            <a:xfrm>
              <a:off x="2599408" y="419699"/>
              <a:ext cx="231602" cy="624603"/>
              <a:chOff x="-1" y="-1"/>
              <a:chExt cx="231601" cy="624602"/>
            </a:xfrm>
          </p:grpSpPr>
          <p:sp>
            <p:nvSpPr>
              <p:cNvPr id="83" name="Shape 83"/>
              <p:cNvSpPr/>
              <p:nvPr/>
            </p:nvSpPr>
            <p:spPr>
              <a:xfrm flipH="1">
                <a:off x="-1" y="209699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84"/>
              <p:cNvSpPr/>
              <p:nvPr/>
            </p:nvSpPr>
            <p:spPr>
              <a:xfrm flipH="1">
                <a:off x="-1" y="-1"/>
                <a:ext cx="231601" cy="6246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 flipH="1">
                <a:off x="0" y="4194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Shape 86"/>
            <p:cNvGrpSpPr/>
            <p:nvPr/>
          </p:nvGrpSpPr>
          <p:grpSpPr>
            <a:xfrm>
              <a:off x="3342117" y="-2"/>
              <a:ext cx="231602" cy="1044304"/>
              <a:chOff x="-1" y="-1"/>
              <a:chExt cx="231601" cy="1044302"/>
            </a:xfrm>
          </p:grpSpPr>
          <p:sp>
            <p:nvSpPr>
              <p:cNvPr id="87" name="Shape 87"/>
              <p:cNvSpPr/>
              <p:nvPr/>
            </p:nvSpPr>
            <p:spPr>
              <a:xfrm flipH="1">
                <a:off x="-1" y="629399"/>
                <a:ext cx="231601" cy="4149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 flipH="1">
                <a:off x="-1" y="209999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 flipH="1">
                <a:off x="-1" y="41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Shape 90"/>
              <p:cNvSpPr/>
              <p:nvPr/>
            </p:nvSpPr>
            <p:spPr>
              <a:xfrm flipH="1">
                <a:off x="-1" y="-1"/>
                <a:ext cx="231601" cy="10443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5955"/>
                      <a:pt x="120000" y="133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305"/>
                    </a:lnTo>
                    <a:cubicBezTo>
                      <a:pt x="0" y="59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Shape 91"/>
              <p:cNvSpPr/>
              <p:nvPr/>
            </p:nvSpPr>
            <p:spPr>
              <a:xfrm flipH="1">
                <a:off x="0" y="83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Shape 92"/>
            <p:cNvGrpSpPr/>
            <p:nvPr/>
          </p:nvGrpSpPr>
          <p:grpSpPr>
            <a:xfrm>
              <a:off x="3713471" y="209998"/>
              <a:ext cx="231602" cy="834304"/>
              <a:chOff x="-1" y="-1"/>
              <a:chExt cx="231601" cy="834302"/>
            </a:xfrm>
          </p:grpSpPr>
          <p:sp>
            <p:nvSpPr>
              <p:cNvPr id="93" name="Shape 93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Shape 94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Shape 95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Shape 97"/>
            <p:cNvGrpSpPr/>
            <p:nvPr/>
          </p:nvGrpSpPr>
          <p:grpSpPr>
            <a:xfrm>
              <a:off x="1485345" y="209998"/>
              <a:ext cx="231602" cy="834304"/>
              <a:chOff x="-1" y="-1"/>
              <a:chExt cx="231601" cy="834302"/>
            </a:xfrm>
          </p:grpSpPr>
          <p:sp>
            <p:nvSpPr>
              <p:cNvPr id="98" name="Shape 98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Shape 99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Shape 101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>
              <a:off x="4084825" y="419699"/>
              <a:ext cx="231602" cy="624603"/>
              <a:chOff x="-1" y="-1"/>
              <a:chExt cx="231601" cy="624602"/>
            </a:xfrm>
          </p:grpSpPr>
          <p:sp>
            <p:nvSpPr>
              <p:cNvPr id="103" name="Shape 103"/>
              <p:cNvSpPr/>
              <p:nvPr/>
            </p:nvSpPr>
            <p:spPr>
              <a:xfrm flipH="1">
                <a:off x="-1" y="209699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 flipH="1">
                <a:off x="-1" y="-1"/>
                <a:ext cx="231601" cy="6246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 flipH="1">
                <a:off x="0" y="4194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Shape 106"/>
            <p:cNvGrpSpPr/>
            <p:nvPr/>
          </p:nvGrpSpPr>
          <p:grpSpPr>
            <a:xfrm>
              <a:off x="2970762" y="209998"/>
              <a:ext cx="231602" cy="834304"/>
              <a:chOff x="-1" y="-1"/>
              <a:chExt cx="231601" cy="834302"/>
            </a:xfrm>
          </p:grpSpPr>
          <p:sp>
            <p:nvSpPr>
              <p:cNvPr id="107" name="Shape 107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Shape 108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Shape 109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Shape 111"/>
            <p:cNvGrpSpPr/>
            <p:nvPr/>
          </p:nvGrpSpPr>
          <p:grpSpPr>
            <a:xfrm>
              <a:off x="4456180" y="209998"/>
              <a:ext cx="231602" cy="834304"/>
              <a:chOff x="-1" y="-1"/>
              <a:chExt cx="231601" cy="834302"/>
            </a:xfrm>
          </p:grpSpPr>
          <p:sp>
            <p:nvSpPr>
              <p:cNvPr id="112" name="Shape 112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Shape 113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>
              <a:off x="4827534" y="-2"/>
              <a:ext cx="231602" cy="1044304"/>
              <a:chOff x="-1" y="-1"/>
              <a:chExt cx="231601" cy="1044302"/>
            </a:xfrm>
          </p:grpSpPr>
          <p:sp>
            <p:nvSpPr>
              <p:cNvPr id="117" name="Shape 117"/>
              <p:cNvSpPr/>
              <p:nvPr/>
            </p:nvSpPr>
            <p:spPr>
              <a:xfrm flipH="1">
                <a:off x="-1" y="629399"/>
                <a:ext cx="231601" cy="4149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 flipH="1">
                <a:off x="-1" y="209999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 flipH="1">
                <a:off x="-1" y="41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 flipH="1">
                <a:off x="-1" y="-1"/>
                <a:ext cx="231601" cy="10443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5955"/>
                      <a:pt x="120000" y="133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305"/>
                    </a:lnTo>
                    <a:cubicBezTo>
                      <a:pt x="0" y="59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Shape 121"/>
              <p:cNvSpPr/>
              <p:nvPr/>
            </p:nvSpPr>
            <p:spPr>
              <a:xfrm flipH="1">
                <a:off x="0" y="83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5198889" y="209998"/>
              <a:ext cx="231602" cy="834304"/>
              <a:chOff x="-1" y="-1"/>
              <a:chExt cx="231601" cy="834302"/>
            </a:xfrm>
          </p:grpSpPr>
          <p:sp>
            <p:nvSpPr>
              <p:cNvPr id="123" name="Shape 123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Shape 125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Shape 126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Shape 127"/>
            <p:cNvGrpSpPr/>
            <p:nvPr/>
          </p:nvGrpSpPr>
          <p:grpSpPr>
            <a:xfrm>
              <a:off x="5570243" y="419699"/>
              <a:ext cx="231602" cy="624603"/>
              <a:chOff x="-1" y="-1"/>
              <a:chExt cx="231601" cy="624602"/>
            </a:xfrm>
          </p:grpSpPr>
          <p:sp>
            <p:nvSpPr>
              <p:cNvPr id="128" name="Shape 128"/>
              <p:cNvSpPr/>
              <p:nvPr/>
            </p:nvSpPr>
            <p:spPr>
              <a:xfrm flipH="1">
                <a:off x="-1" y="209699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 flipH="1">
                <a:off x="-1" y="-1"/>
                <a:ext cx="231601" cy="6246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 flipH="1">
                <a:off x="0" y="4194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Shape 131"/>
            <p:cNvGrpSpPr/>
            <p:nvPr/>
          </p:nvGrpSpPr>
          <p:grpSpPr>
            <a:xfrm>
              <a:off x="5941598" y="209998"/>
              <a:ext cx="231602" cy="834304"/>
              <a:chOff x="-1" y="-1"/>
              <a:chExt cx="231601" cy="834302"/>
            </a:xfrm>
          </p:grpSpPr>
          <p:sp>
            <p:nvSpPr>
              <p:cNvPr id="132" name="Shape 132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Shape 136"/>
            <p:cNvGrpSpPr/>
            <p:nvPr/>
          </p:nvGrpSpPr>
          <p:grpSpPr>
            <a:xfrm>
              <a:off x="6312952" y="-2"/>
              <a:ext cx="231602" cy="1044304"/>
              <a:chOff x="-1" y="-1"/>
              <a:chExt cx="231601" cy="1044302"/>
            </a:xfrm>
          </p:grpSpPr>
          <p:sp>
            <p:nvSpPr>
              <p:cNvPr id="137" name="Shape 137"/>
              <p:cNvSpPr/>
              <p:nvPr/>
            </p:nvSpPr>
            <p:spPr>
              <a:xfrm flipH="1">
                <a:off x="-1" y="629399"/>
                <a:ext cx="231601" cy="4149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 flipH="1">
                <a:off x="-1" y="209999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 flipH="1">
                <a:off x="-1" y="41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 flipH="1">
                <a:off x="-1" y="-1"/>
                <a:ext cx="231601" cy="10443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5955"/>
                      <a:pt x="120000" y="133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305"/>
                    </a:lnTo>
                    <a:cubicBezTo>
                      <a:pt x="0" y="59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Shape 141"/>
              <p:cNvSpPr/>
              <p:nvPr/>
            </p:nvSpPr>
            <p:spPr>
              <a:xfrm flipH="1">
                <a:off x="0" y="83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Shape 142"/>
            <p:cNvGrpSpPr/>
            <p:nvPr/>
          </p:nvGrpSpPr>
          <p:grpSpPr>
            <a:xfrm>
              <a:off x="6684307" y="209998"/>
              <a:ext cx="231602" cy="834304"/>
              <a:chOff x="-1" y="-1"/>
              <a:chExt cx="231601" cy="834302"/>
            </a:xfrm>
          </p:grpSpPr>
          <p:sp>
            <p:nvSpPr>
              <p:cNvPr id="143" name="Shape 143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Shape 147"/>
            <p:cNvGrpSpPr/>
            <p:nvPr/>
          </p:nvGrpSpPr>
          <p:grpSpPr>
            <a:xfrm>
              <a:off x="7055661" y="419699"/>
              <a:ext cx="231602" cy="624603"/>
              <a:chOff x="-1" y="-1"/>
              <a:chExt cx="231601" cy="624602"/>
            </a:xfrm>
          </p:grpSpPr>
          <p:sp>
            <p:nvSpPr>
              <p:cNvPr id="148" name="Shape 148"/>
              <p:cNvSpPr/>
              <p:nvPr/>
            </p:nvSpPr>
            <p:spPr>
              <a:xfrm flipH="1">
                <a:off x="-1" y="209699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 flipH="1">
                <a:off x="-1" y="-1"/>
                <a:ext cx="231601" cy="6246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0" y="4194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Shape 151"/>
            <p:cNvGrpSpPr/>
            <p:nvPr/>
          </p:nvGrpSpPr>
          <p:grpSpPr>
            <a:xfrm>
              <a:off x="7798370" y="-2"/>
              <a:ext cx="231602" cy="1044304"/>
              <a:chOff x="-1" y="-1"/>
              <a:chExt cx="231601" cy="1044302"/>
            </a:xfrm>
          </p:grpSpPr>
          <p:sp>
            <p:nvSpPr>
              <p:cNvPr id="152" name="Shape 152"/>
              <p:cNvSpPr/>
              <p:nvPr/>
            </p:nvSpPr>
            <p:spPr>
              <a:xfrm flipH="1">
                <a:off x="-1" y="629399"/>
                <a:ext cx="231601" cy="4149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-1" y="209999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 flipH="1">
                <a:off x="-1" y="41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 flipH="1">
                <a:off x="-1" y="-1"/>
                <a:ext cx="231601" cy="10443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5955"/>
                      <a:pt x="120000" y="133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305"/>
                    </a:lnTo>
                    <a:cubicBezTo>
                      <a:pt x="0" y="59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0" y="83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Shape 157"/>
            <p:cNvGrpSpPr/>
            <p:nvPr/>
          </p:nvGrpSpPr>
          <p:grpSpPr>
            <a:xfrm>
              <a:off x="8169725" y="209998"/>
              <a:ext cx="231602" cy="834304"/>
              <a:chOff x="-1" y="-1"/>
              <a:chExt cx="231601" cy="834302"/>
            </a:xfrm>
          </p:grpSpPr>
          <p:sp>
            <p:nvSpPr>
              <p:cNvPr id="158" name="Shape 158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Shape 159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Shape 162"/>
            <p:cNvGrpSpPr/>
            <p:nvPr/>
          </p:nvGrpSpPr>
          <p:grpSpPr>
            <a:xfrm>
              <a:off x="7427016" y="209998"/>
              <a:ext cx="231602" cy="834304"/>
              <a:chOff x="-1" y="-1"/>
              <a:chExt cx="231601" cy="834302"/>
            </a:xfrm>
          </p:grpSpPr>
          <p:sp>
            <p:nvSpPr>
              <p:cNvPr id="163" name="Shape 163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Shape 164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Shape 167"/>
            <p:cNvGrpSpPr/>
            <p:nvPr/>
          </p:nvGrpSpPr>
          <p:grpSpPr>
            <a:xfrm>
              <a:off x="8541079" y="419699"/>
              <a:ext cx="231602" cy="624603"/>
              <a:chOff x="-1" y="-1"/>
              <a:chExt cx="231601" cy="624602"/>
            </a:xfrm>
          </p:grpSpPr>
          <p:sp>
            <p:nvSpPr>
              <p:cNvPr id="168" name="Shape 168"/>
              <p:cNvSpPr/>
              <p:nvPr/>
            </p:nvSpPr>
            <p:spPr>
              <a:xfrm flipH="1">
                <a:off x="-1" y="209699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 flipH="1">
                <a:off x="-1" y="-1"/>
                <a:ext cx="231601" cy="6246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 flipH="1">
                <a:off x="0" y="4194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Shape 171"/>
            <p:cNvGrpSpPr/>
            <p:nvPr/>
          </p:nvGrpSpPr>
          <p:grpSpPr>
            <a:xfrm>
              <a:off x="8912434" y="209998"/>
              <a:ext cx="231602" cy="834304"/>
              <a:chOff x="-1" y="-1"/>
              <a:chExt cx="231601" cy="834302"/>
            </a:xfrm>
          </p:grpSpPr>
          <p:sp>
            <p:nvSpPr>
              <p:cNvPr id="172" name="Shape 172"/>
              <p:cNvSpPr/>
              <p:nvPr/>
            </p:nvSpPr>
            <p:spPr>
              <a:xfrm flipH="1">
                <a:off x="-1" y="419400"/>
                <a:ext cx="231601" cy="4149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4994"/>
                      <a:pt x="120000" y="3349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33494"/>
                    </a:lnTo>
                    <a:cubicBezTo>
                      <a:pt x="0" y="1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-1" y="-1"/>
                <a:ext cx="231601" cy="8343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7455"/>
                      <a:pt x="120000" y="1665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6655"/>
                    </a:lnTo>
                    <a:cubicBezTo>
                      <a:pt x="0" y="7455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 flipH="1">
                <a:off x="-1" y="209700"/>
                <a:ext cx="231601" cy="6246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9961"/>
                      <a:pt x="120000" y="2225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2250"/>
                    </a:lnTo>
                    <a:cubicBezTo>
                      <a:pt x="0" y="99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 flipH="1">
                <a:off x="0" y="629100"/>
                <a:ext cx="231600" cy="205201"/>
              </a:xfrm>
              <a:custGeom>
                <a:pathLst>
                  <a:path extrusionOk="0" h="120000" w="120000">
                    <a:moveTo>
                      <a:pt x="53161" y="0"/>
                    </a:moveTo>
                    <a:lnTo>
                      <a:pt x="66838" y="0"/>
                    </a:lnTo>
                    <a:cubicBezTo>
                      <a:pt x="96200" y="0"/>
                      <a:pt x="120000" y="26861"/>
                      <a:pt x="120000" y="6000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60000"/>
                    </a:lnTo>
                    <a:cubicBezTo>
                      <a:pt x="0" y="26861"/>
                      <a:pt x="23800" y="0"/>
                      <a:pt x="53161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6" name="Shape 176"/>
          <p:cNvSpPr txBox="1"/>
          <p:nvPr>
            <p:ph type="title"/>
          </p:nvPr>
        </p:nvSpPr>
        <p:spPr>
          <a:xfrm>
            <a:off x="1388625" y="772725"/>
            <a:ext cx="6366901" cy="1863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aven Pro"/>
              <a:buNone/>
              <a:defRPr b="1" i="0" sz="80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1388625" y="2712299"/>
            <a:ext cx="6366901" cy="1111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2424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">
  <p:cSld name="Layout personalizzat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3047650" y="0"/>
            <a:ext cx="6096301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 rot="5400000">
            <a:off x="-150" y="150"/>
            <a:ext cx="715201" cy="7149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3529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185349" y="679624"/>
            <a:ext cx="2683201" cy="10425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None/>
              <a:defRPr b="1" i="0" sz="2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85349" y="1798299"/>
            <a:ext cx="2683201" cy="2540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●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○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■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●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○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684345" y="4692391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61616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42424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1">
  <p:cSld name="Layout personalizzato 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-25" y="-1"/>
            <a:ext cx="9144001" cy="1741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6551675" y="-1"/>
            <a:ext cx="2592301" cy="1741502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 rot="10800000">
            <a:off x="3991228" y="0"/>
            <a:ext cx="1727101" cy="17415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/>
        </p:nvSpPr>
        <p:spPr>
          <a:xfrm rot="10800000">
            <a:off x="3991228" y="0"/>
            <a:ext cx="1727101" cy="17415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 rot="10800000">
            <a:off x="4431836" y="0"/>
            <a:ext cx="1727101" cy="17415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 rot="10800000">
            <a:off x="4431836" y="0"/>
            <a:ext cx="1727101" cy="17415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 rot="10800000">
            <a:off x="4856510" y="0"/>
            <a:ext cx="1727101" cy="17415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/>
        </p:nvSpPr>
        <p:spPr>
          <a:xfrm rot="10800000">
            <a:off x="4856510" y="0"/>
            <a:ext cx="1727101" cy="17415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324475" y="148225"/>
            <a:ext cx="3559501" cy="13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24475" y="1920450"/>
            <a:ext cx="8494801" cy="27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684345" y="4692391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2">
  <p:cSld name="Layout personalizzato 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31574" y="-1"/>
            <a:ext cx="864300" cy="246002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7395898" y="-1"/>
            <a:ext cx="1748101" cy="246002"/>
          </a:xfrm>
          <a:prstGeom prst="rect">
            <a:avLst/>
          </a:pr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 flipH="1">
            <a:off x="6096276" y="-1"/>
            <a:ext cx="435300" cy="246002"/>
          </a:xfrm>
          <a:prstGeom prst="rect">
            <a:avLst/>
          </a:prstGeom>
          <a:solidFill>
            <a:srgbClr val="FFFFFF">
              <a:alpha val="37647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>
            <p:ph type="title"/>
          </p:nvPr>
        </p:nvSpPr>
        <p:spPr>
          <a:xfrm>
            <a:off x="6281725" y="679624"/>
            <a:ext cx="2683201" cy="10425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None/>
              <a:defRPr b="1" i="0" sz="2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281725" y="1798299"/>
            <a:ext cx="2683201" cy="2540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●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○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■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●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○"/>
              <a:defRPr b="0" i="0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684345" y="4692391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42424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4">
  <p:cSld name="Layout personalizzato 4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9" y="1069800"/>
            <a:ext cx="9144001" cy="227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>
            <a:off x="311750" y="1225200"/>
            <a:ext cx="8520601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Maven Pro"/>
              <a:buNone/>
              <a:defRPr b="1" i="0" sz="96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593899" y="3496500"/>
            <a:ext cx="7956301" cy="577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Helvetica Neue"/>
              <a:buChar char="●"/>
              <a:defRPr b="0" i="0" sz="24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Helvetica Neue"/>
              <a:buChar char="○"/>
              <a:defRPr b="0" i="0" sz="24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Helvetica Neue"/>
              <a:buChar char="■"/>
              <a:defRPr b="0" i="0" sz="24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Helvetica Neue"/>
              <a:buChar char="●"/>
              <a:defRPr b="0" i="0" sz="24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Helvetica Neue"/>
              <a:buChar char="○"/>
              <a:defRPr b="0" i="0" sz="24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Nunito"/>
              <a:buNone/>
              <a:defRPr b="0" i="0" sz="10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bg>
      <p:bgPr>
        <a:solidFill>
          <a:srgbClr val="C0791B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Shape 215"/>
          <p:cNvGrpSpPr/>
          <p:nvPr/>
        </p:nvGrpSpPr>
        <p:grpSpPr>
          <a:xfrm>
            <a:off x="146766" y="3403"/>
            <a:ext cx="1233219" cy="1384541"/>
            <a:chOff x="-2" y="-2"/>
            <a:chExt cx="1233217" cy="1384539"/>
          </a:xfrm>
        </p:grpSpPr>
        <p:grpSp>
          <p:nvGrpSpPr>
            <p:cNvPr id="216" name="Shape 216"/>
            <p:cNvGrpSpPr/>
            <p:nvPr/>
          </p:nvGrpSpPr>
          <p:grpSpPr>
            <a:xfrm>
              <a:off x="916412" y="-2"/>
              <a:ext cx="316803" cy="688517"/>
              <a:chOff x="-1" y="-1"/>
              <a:chExt cx="316801" cy="688515"/>
            </a:xfrm>
          </p:grpSpPr>
          <p:sp>
            <p:nvSpPr>
              <p:cNvPr id="217" name="Shape 217"/>
              <p:cNvSpPr/>
              <p:nvPr/>
            </p:nvSpPr>
            <p:spPr>
              <a:xfrm rot="10800000">
                <a:off x="-1" y="13"/>
                <a:ext cx="316801" cy="688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05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 rot="10800000">
                <a:off x="-1" y="-1"/>
                <a:ext cx="316801" cy="3405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2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458205" y="-1"/>
              <a:ext cx="316803" cy="1036526"/>
              <a:chOff x="-1" y="0"/>
              <a:chExt cx="316801" cy="1036525"/>
            </a:xfrm>
          </p:grpSpPr>
          <p:sp>
            <p:nvSpPr>
              <p:cNvPr id="220" name="Shape 220"/>
              <p:cNvSpPr/>
              <p:nvPr/>
            </p:nvSpPr>
            <p:spPr>
              <a:xfrm rot="10800000">
                <a:off x="-1" y="13"/>
                <a:ext cx="316801" cy="688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05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 rot="10800000">
                <a:off x="-1" y="24"/>
                <a:ext cx="316801" cy="1036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38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38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 rot="10800000">
                <a:off x="-1" y="0"/>
                <a:ext cx="316801" cy="340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2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-2" y="-1"/>
              <a:ext cx="316803" cy="1384538"/>
              <a:chOff x="-1" y="0"/>
              <a:chExt cx="316801" cy="1384536"/>
            </a:xfrm>
          </p:grpSpPr>
          <p:sp>
            <p:nvSpPr>
              <p:cNvPr id="224" name="Shape 224"/>
              <p:cNvSpPr/>
              <p:nvPr/>
            </p:nvSpPr>
            <p:spPr>
              <a:xfrm rot="10800000">
                <a:off x="-1" y="13"/>
                <a:ext cx="316801" cy="688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05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05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 rot="10800000">
                <a:off x="-1" y="34"/>
                <a:ext cx="316801" cy="13845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6144"/>
                      <a:pt x="120000" y="137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727"/>
                    </a:lnTo>
                    <a:cubicBezTo>
                      <a:pt x="0" y="614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Shape 226"/>
              <p:cNvSpPr/>
              <p:nvPr/>
            </p:nvSpPr>
            <p:spPr>
              <a:xfrm rot="10800000">
                <a:off x="-1" y="24"/>
                <a:ext cx="316801" cy="1036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38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38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Shape 227"/>
              <p:cNvSpPr/>
              <p:nvPr/>
            </p:nvSpPr>
            <p:spPr>
              <a:xfrm rot="10800000">
                <a:off x="-1" y="0"/>
                <a:ext cx="316801" cy="340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2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" name="Shape 228"/>
          <p:cNvGrpSpPr/>
          <p:nvPr/>
        </p:nvGrpSpPr>
        <p:grpSpPr>
          <a:xfrm>
            <a:off x="6775082" y="2904008"/>
            <a:ext cx="2186151" cy="2239504"/>
            <a:chOff x="-2" y="0"/>
            <a:chExt cx="2186150" cy="2239502"/>
          </a:xfrm>
        </p:grpSpPr>
        <p:grpSp>
          <p:nvGrpSpPr>
            <p:cNvPr id="229" name="Shape 229"/>
            <p:cNvGrpSpPr/>
            <p:nvPr/>
          </p:nvGrpSpPr>
          <p:grpSpPr>
            <a:xfrm>
              <a:off x="-2" y="1349698"/>
              <a:ext cx="409503" cy="889803"/>
              <a:chOff x="-1" y="-1"/>
              <a:chExt cx="409502" cy="889802"/>
            </a:xfrm>
          </p:grpSpPr>
          <p:sp>
            <p:nvSpPr>
              <p:cNvPr id="230" name="Shape 230"/>
              <p:cNvSpPr/>
              <p:nvPr/>
            </p:nvSpPr>
            <p:spPr>
              <a:xfrm>
                <a:off x="-1" y="-1"/>
                <a:ext cx="409502" cy="8898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11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11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-1" y="449700"/>
                <a:ext cx="409502" cy="4401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7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" name="Shape 232"/>
            <p:cNvGrpSpPr/>
            <p:nvPr/>
          </p:nvGrpSpPr>
          <p:grpSpPr>
            <a:xfrm>
              <a:off x="592213" y="899998"/>
              <a:ext cx="409503" cy="1339503"/>
              <a:chOff x="-1" y="-1"/>
              <a:chExt cx="409502" cy="1339502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-1" y="449699"/>
                <a:ext cx="409502" cy="8898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11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11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-1" y="-1"/>
                <a:ext cx="409502" cy="13395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4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44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-1" y="899399"/>
                <a:ext cx="409502" cy="4401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7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Shape 236"/>
            <p:cNvGrpSpPr/>
            <p:nvPr/>
          </p:nvGrpSpPr>
          <p:grpSpPr>
            <a:xfrm>
              <a:off x="1184430" y="449998"/>
              <a:ext cx="409503" cy="1789503"/>
              <a:chOff x="-1" y="-1"/>
              <a:chExt cx="409502" cy="1789502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-1" y="899699"/>
                <a:ext cx="409502" cy="8898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11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11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-1" y="-1"/>
                <a:ext cx="409502" cy="1789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6144"/>
                      <a:pt x="120000" y="137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727"/>
                    </a:lnTo>
                    <a:cubicBezTo>
                      <a:pt x="0" y="614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-1" y="450000"/>
                <a:ext cx="409502" cy="1339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4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44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-1" y="1349400"/>
                <a:ext cx="409502" cy="4401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7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Shape 241"/>
            <p:cNvGrpSpPr/>
            <p:nvPr/>
          </p:nvGrpSpPr>
          <p:grpSpPr>
            <a:xfrm>
              <a:off x="1776645" y="0"/>
              <a:ext cx="409503" cy="2239502"/>
              <a:chOff x="-1" y="0"/>
              <a:chExt cx="409502" cy="2239501"/>
            </a:xfrm>
          </p:grpSpPr>
          <p:sp>
            <p:nvSpPr>
              <p:cNvPr id="242" name="Shape 242"/>
              <p:cNvSpPr/>
              <p:nvPr/>
            </p:nvSpPr>
            <p:spPr>
              <a:xfrm>
                <a:off x="-1" y="1349700"/>
                <a:ext cx="409502" cy="8898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12361"/>
                      <a:pt x="120000" y="27611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27611"/>
                    </a:lnTo>
                    <a:cubicBezTo>
                      <a:pt x="0" y="1236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-1" y="449999"/>
                <a:ext cx="409502" cy="1789502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6144"/>
                      <a:pt x="120000" y="137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3727"/>
                    </a:lnTo>
                    <a:cubicBezTo>
                      <a:pt x="0" y="614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-1" y="900000"/>
                <a:ext cx="409502" cy="13395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8211"/>
                      <a:pt x="120000" y="18344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8344"/>
                    </a:lnTo>
                    <a:cubicBezTo>
                      <a:pt x="0" y="82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-1" y="0"/>
                <a:ext cx="409502" cy="22395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4911"/>
                      <a:pt x="120000" y="10972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10972"/>
                    </a:lnTo>
                    <a:cubicBezTo>
                      <a:pt x="0" y="4911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-1" y="1799400"/>
                <a:ext cx="409502" cy="440101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93138" y="0"/>
                      <a:pt x="120000" y="24994"/>
                      <a:pt x="120000" y="55827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55827"/>
                    </a:lnTo>
                    <a:cubicBezTo>
                      <a:pt x="0" y="24994"/>
                      <a:pt x="26861" y="0"/>
                      <a:pt x="60000" y="0"/>
                    </a:cubicBez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7" name="Shape 247"/>
          <p:cNvSpPr txBox="1"/>
          <p:nvPr>
            <p:ph type="title"/>
          </p:nvPr>
        </p:nvSpPr>
        <p:spPr>
          <a:xfrm>
            <a:off x="823999" y="1613825"/>
            <a:ext cx="5857801" cy="1872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aven Pro"/>
              <a:buNone/>
              <a:defRPr b="1" i="0" sz="36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2424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>
  <p:cSld name="Title and bod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Shape 250"/>
          <p:cNvGrpSpPr/>
          <p:nvPr/>
        </p:nvGrpSpPr>
        <p:grpSpPr>
          <a:xfrm>
            <a:off x="627004" y="799020"/>
            <a:ext cx="499659" cy="499668"/>
            <a:chOff x="0" y="0"/>
            <a:chExt cx="499657" cy="499667"/>
          </a:xfrm>
        </p:grpSpPr>
        <p:sp>
          <p:nvSpPr>
            <p:cNvPr id="251" name="Shape 251"/>
            <p:cNvSpPr/>
            <p:nvPr/>
          </p:nvSpPr>
          <p:spPr>
            <a:xfrm rot="-5400000">
              <a:off x="202214" y="0"/>
              <a:ext cx="297028" cy="29702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 rot="-5400000">
              <a:off x="0" y="10"/>
              <a:ext cx="499656" cy="499657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Shape 253"/>
          <p:cNvSpPr txBox="1"/>
          <p:nvPr>
            <p:ph type="title"/>
          </p:nvPr>
        </p:nvSpPr>
        <p:spPr>
          <a:xfrm>
            <a:off x="1303799" y="598574"/>
            <a:ext cx="7030502" cy="999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303799" y="1990050"/>
            <a:ext cx="7030502" cy="2541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>
  <p:cSld name="Title and two column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Shape 257"/>
          <p:cNvGrpSpPr/>
          <p:nvPr/>
        </p:nvGrpSpPr>
        <p:grpSpPr>
          <a:xfrm>
            <a:off x="627004" y="799020"/>
            <a:ext cx="499659" cy="499668"/>
            <a:chOff x="0" y="0"/>
            <a:chExt cx="499657" cy="499667"/>
          </a:xfrm>
        </p:grpSpPr>
        <p:sp>
          <p:nvSpPr>
            <p:cNvPr id="258" name="Shape 258"/>
            <p:cNvSpPr/>
            <p:nvPr/>
          </p:nvSpPr>
          <p:spPr>
            <a:xfrm rot="-5400000">
              <a:off x="202214" y="0"/>
              <a:ext cx="297028" cy="29702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 rot="-5400000">
              <a:off x="0" y="10"/>
              <a:ext cx="499656" cy="499657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0" y="53727"/>
                    <a:pt x="53727" y="0"/>
                    <a:pt x="120000" y="0"/>
                  </a:cubicBezTo>
                  <a:lnTo>
                    <a:pt x="120000" y="119750"/>
                  </a:lnTo>
                  <a:close/>
                </a:path>
              </a:pathLst>
            </a:custGeom>
            <a:solidFill>
              <a:srgbClr val="424242">
                <a:alpha val="12156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Shape 260"/>
          <p:cNvSpPr txBox="1"/>
          <p:nvPr>
            <p:ph type="title"/>
          </p:nvPr>
        </p:nvSpPr>
        <p:spPr>
          <a:xfrm>
            <a:off x="1303799" y="598574"/>
            <a:ext cx="7030502" cy="999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1303799" y="1990050"/>
            <a:ext cx="3430501" cy="2541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2" type="body"/>
          </p:nvPr>
        </p:nvSpPr>
        <p:spPr>
          <a:xfrm>
            <a:off x="4903649" y="1990049"/>
            <a:ext cx="3430501" cy="2541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aven Pro"/>
              <a:buNone/>
              <a:defRPr b="1" i="0" sz="2800" u="none" cap="none" strike="noStrike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677059" y="4772500"/>
            <a:ext cx="322688" cy="322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unito"/>
              <a:buNone/>
              <a:defRPr b="0" i="0" sz="9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34F5C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4294967295" type="ctrTitle"/>
          </p:nvPr>
        </p:nvSpPr>
        <p:spPr>
          <a:xfrm>
            <a:off x="391324" y="187674"/>
            <a:ext cx="8520602" cy="1565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Permanent Marker"/>
              <a:buNone/>
            </a:pPr>
            <a:r>
              <a:rPr b="1" i="0" lang="en-US" sz="3600" u="none" cap="none" strike="noStrike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EVAPORAZIONE</a:t>
            </a:r>
            <a:endParaRPr/>
          </a:p>
        </p:txBody>
      </p:sp>
      <p:pic>
        <p:nvPicPr>
          <p:cNvPr descr="Shape 314" id="313" name="Shape 313"/>
          <p:cNvPicPr preferRelativeResize="0"/>
          <p:nvPr/>
        </p:nvPicPr>
        <p:blipFill rotWithShape="1">
          <a:blip r:embed="rId3">
            <a:alphaModFix/>
          </a:blip>
          <a:srcRect b="0" l="0" r="2938" t="4540"/>
          <a:stretch/>
        </p:blipFill>
        <p:spPr>
          <a:xfrm>
            <a:off x="4445415" y="2727712"/>
            <a:ext cx="3216060" cy="211911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hape 315" id="314" name="Shape 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100" y="2836624"/>
            <a:ext cx="2749625" cy="2002077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5" name="Shape 315"/>
          <p:cNvSpPr txBox="1"/>
          <p:nvPr/>
        </p:nvSpPr>
        <p:spPr>
          <a:xfrm>
            <a:off x="914400" y="214366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814625" y="-1000325"/>
            <a:ext cx="7674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Il passaggio di un liquido allo stato di vapore avviene a qualsiasi temperatura ed interessa soltanto la superficie in contatto con la base aeriforme sovrastante.</a:t>
            </a:r>
            <a:endParaRPr b="1" sz="24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34F5C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320" id="321" name="Shape 321"/>
          <p:cNvPicPr preferRelativeResize="0"/>
          <p:nvPr/>
        </p:nvPicPr>
        <p:blipFill rotWithShape="1">
          <a:blip r:embed="rId3">
            <a:alphaModFix/>
          </a:blip>
          <a:srcRect b="13678" l="4097" r="68948" t="57685"/>
          <a:stretch/>
        </p:blipFill>
        <p:spPr>
          <a:xfrm>
            <a:off x="-1" y="789470"/>
            <a:ext cx="4572003" cy="356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>
            <p:ph type="title"/>
          </p:nvPr>
        </p:nvSpPr>
        <p:spPr>
          <a:xfrm>
            <a:off x="5123500" y="1591350"/>
            <a:ext cx="3486901" cy="21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Gloria Hallelujah"/>
              <a:buNone/>
            </a:pPr>
            <a:r>
              <a:rPr b="1" i="0" lang="en-US" sz="1400" u="none" cap="none" strike="noStrike">
                <a:solidFill>
                  <a:srgbClr val="FFFF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QUESTA  IMMAGINE  RAPPRESENTA  UNA  PENTOLA CON  L’ACQUA  DELLA PASTA  CHE  STA  EVAPORANDO.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185350" y="660699"/>
            <a:ext cx="2683200" cy="10425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None/>
            </a:pPr>
            <a:r>
              <a:rPr i="0" lang="en-US" sz="24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Definizione</a:t>
            </a:r>
            <a:endParaRPr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185350" y="1808400"/>
            <a:ext cx="2683200" cy="299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2"/>
              <a:buFont typeface="Helvetica Neue"/>
              <a:buNone/>
            </a:pPr>
            <a:r>
              <a:rPr b="0" i="0" lang="en-US" sz="1552" u="none" cap="none" strike="noStrike">
                <a:solidFill>
                  <a:srgbClr val="0C343D"/>
                </a:solidFill>
                <a:latin typeface="Great Vibes"/>
                <a:ea typeface="Great Vibes"/>
                <a:cs typeface="Great Vibes"/>
                <a:sym typeface="Great Vibes"/>
              </a:rPr>
              <a:t>Il passaggio di un liquido allo stato di vapore avviene a qualsiasi temperatura e interessa soltanto la superficie del liquido.L’ebollizione riguarda l’intera messa del liquido e che per ogni sostanza avviene ad una ben determinata temperatura.</a:t>
            </a: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3864725" y="1250276"/>
            <a:ext cx="43098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Amatic SC"/>
              <a:buNone/>
            </a:pPr>
            <a:r>
              <a:rPr b="1" lang="en-US" sz="3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DEFINIZIONE</a:t>
            </a:r>
            <a:endParaRPr b="1" sz="3000">
              <a:solidFill>
                <a:schemeClr val="accent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Amatic SC"/>
              <a:buNone/>
            </a:pPr>
            <a:r>
              <a:t/>
            </a:r>
            <a:endParaRPr b="1" sz="1600">
              <a:solidFill>
                <a:srgbClr val="0C343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Amatic SC"/>
              <a:buNone/>
            </a:pPr>
            <a:r>
              <a:t/>
            </a:r>
            <a:endParaRPr b="1" sz="1600">
              <a:solidFill>
                <a:srgbClr val="0C343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Amatic SC"/>
              <a:buNone/>
            </a:pPr>
            <a:r>
              <a:rPr b="1" i="0" lang="en-US" sz="1600" u="none" cap="none" strike="noStrike">
                <a:solidFill>
                  <a:srgbClr val="0C343D"/>
                </a:solidFill>
                <a:latin typeface="Amatic SC"/>
                <a:ea typeface="Amatic SC"/>
                <a:cs typeface="Amatic SC"/>
                <a:sym typeface="Amatic SC"/>
              </a:rPr>
              <a:t>Il passaggio di un liquido allo stato di vapore avviene a qualsiasi temperatura e interessa soltanto la superficie del liquido.L’ebollizione riguarda l’intera m</a:t>
            </a:r>
            <a:r>
              <a:rPr b="1" lang="en-US" sz="1600">
                <a:solidFill>
                  <a:srgbClr val="0C343D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b="1" i="0" lang="en-US" sz="1600" u="none" cap="none" strike="noStrike">
                <a:solidFill>
                  <a:srgbClr val="0C343D"/>
                </a:solidFill>
                <a:latin typeface="Amatic SC"/>
                <a:ea typeface="Amatic SC"/>
                <a:cs typeface="Amatic SC"/>
                <a:sym typeface="Amatic SC"/>
              </a:rPr>
              <a:t>ssa del liquido e che per ogni sostanza avviene ad una ben determinata temperatura.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24474" y="148224"/>
            <a:ext cx="3559502" cy="13737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aven Pro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Evaporazione</a:t>
            </a:r>
            <a:endParaRPr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24474" y="1920449"/>
            <a:ext cx="8494802" cy="27042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Shape 335"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762" y="1965458"/>
            <a:ext cx="8416476" cy="261419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7" name="Shape 337"/>
          <p:cNvSpPr/>
          <p:nvPr/>
        </p:nvSpPr>
        <p:spPr>
          <a:xfrm>
            <a:off x="2465050" y="2369000"/>
            <a:ext cx="533700" cy="7578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3663225" y="2369000"/>
            <a:ext cx="533700" cy="7578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340"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6617"/>
            <a:ext cx="6096299" cy="351026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4" name="Shape 344"/>
          <p:cNvSpPr txBox="1"/>
          <p:nvPr>
            <p:ph type="title"/>
          </p:nvPr>
        </p:nvSpPr>
        <p:spPr>
          <a:xfrm>
            <a:off x="6281725" y="679624"/>
            <a:ext cx="2683201" cy="10425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aven Pro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Come avviene?</a:t>
            </a:r>
            <a:endParaRPr/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281725" y="1798299"/>
            <a:ext cx="2683201" cy="2540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Le melecole che compongono un liquido sono abbastanza vicine perchè hanno una forza di legame maggiore rispetto a quella dei gas.</a:t>
            </a:r>
            <a:r>
              <a:rPr b="0" i="0" lang="en-US" sz="16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2351450" y="2344450"/>
            <a:ext cx="1937100" cy="828300"/>
          </a:xfrm>
          <a:prstGeom prst="rightArrow">
            <a:avLst>
              <a:gd fmla="val 50000" name="adj1"/>
              <a:gd fmla="val 33861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11749" y="1225200"/>
            <a:ext cx="8520602" cy="196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Maven Pro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fine</a:t>
            </a:r>
            <a:endParaRPr/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311750" y="3529225"/>
            <a:ext cx="88323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90"/>
              <a:buFont typeface="Helvetica Neue"/>
              <a:buNone/>
            </a:pPr>
            <a:r>
              <a:rPr b="1" i="0" lang="en-US" sz="1800" u="none" cap="none" strike="noStrike">
                <a:solidFill>
                  <a:schemeClr val="accent3"/>
                </a:solidFill>
                <a:latin typeface="Indie Flower"/>
                <a:ea typeface="Indie Flower"/>
                <a:cs typeface="Indie Flower"/>
                <a:sym typeface="Indie Flower"/>
              </a:rPr>
              <a:t>SARA DEVA NICOLINI, MARTINA RUSCONI, LEO IULIANO, EROS GRILLO, MOHAMED HASSAN. </a:t>
            </a:r>
            <a:r>
              <a:rPr b="1" i="0" lang="en-US" sz="3000" u="none" cap="none" strike="noStrike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1D</a:t>
            </a:r>
            <a:endParaRPr b="1" sz="3000">
              <a:solidFill>
                <a:schemeClr val="accent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4363850" y="3853675"/>
            <a:ext cx="669000" cy="6648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C0791B"/>
      </a:lt1>
      <a:dk2>
        <a:srgbClr val="A7A7A7"/>
      </a:dk2>
      <a:lt2>
        <a:srgbClr val="53535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