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Helvetica Neue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italic.fntdata"/><Relationship Id="rId10" Type="http://schemas.openxmlformats.org/officeDocument/2006/relationships/font" Target="fonts/HelveticaNeue-bold.fntdata"/><Relationship Id="rId12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HelveticaNeu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yout personalizzato 1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9696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3047650" y="0"/>
            <a:ext cx="6096301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205218" y="201291"/>
            <a:ext cx="408901" cy="381901"/>
          </a:xfrm>
          <a:custGeom>
            <a:pathLst>
              <a:path extrusionOk="0" h="120000" w="120000">
                <a:moveTo>
                  <a:pt x="0" y="0"/>
                </a:moveTo>
                <a:lnTo>
                  <a:pt x="60000" y="0"/>
                </a:ln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lnTo>
                  <a:pt x="0" y="120000"/>
                </a:ln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05218" y="201291"/>
            <a:ext cx="408901" cy="381901"/>
          </a:xfrm>
          <a:custGeom>
            <a:pathLst>
              <a:path extrusionOk="0" h="120000" w="120000">
                <a:moveTo>
                  <a:pt x="0" y="0"/>
                </a:moveTo>
                <a:lnTo>
                  <a:pt x="60000" y="0"/>
                </a:ln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lnTo>
                  <a:pt x="0" y="120000"/>
                </a:lnTo>
                <a:close/>
              </a:path>
            </a:pathLst>
          </a:custGeom>
          <a:solidFill>
            <a:srgbClr val="FFFFFF">
              <a:alpha val="12156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100882" y="201291"/>
            <a:ext cx="408901" cy="381901"/>
          </a:xfrm>
          <a:custGeom>
            <a:pathLst>
              <a:path extrusionOk="0" h="120000" w="120000">
                <a:moveTo>
                  <a:pt x="0" y="0"/>
                </a:moveTo>
                <a:lnTo>
                  <a:pt x="60000" y="0"/>
                </a:ln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lnTo>
                  <a:pt x="0" y="120000"/>
                </a:ln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100882" y="201291"/>
            <a:ext cx="408901" cy="381901"/>
          </a:xfrm>
          <a:custGeom>
            <a:pathLst>
              <a:path extrusionOk="0" h="120000" w="120000">
                <a:moveTo>
                  <a:pt x="0" y="0"/>
                </a:moveTo>
                <a:lnTo>
                  <a:pt x="60000" y="0"/>
                </a:ln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lnTo>
                  <a:pt x="0" y="120000"/>
                </a:lnTo>
                <a:close/>
              </a:path>
            </a:pathLst>
          </a:custGeom>
          <a:solidFill>
            <a:srgbClr val="FFFFFF">
              <a:alpha val="18431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319" y="201291"/>
            <a:ext cx="408901" cy="381901"/>
          </a:xfrm>
          <a:custGeom>
            <a:pathLst>
              <a:path extrusionOk="0" h="120000" w="120000">
                <a:moveTo>
                  <a:pt x="0" y="0"/>
                </a:moveTo>
                <a:lnTo>
                  <a:pt x="60000" y="0"/>
                </a:ln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lnTo>
                  <a:pt x="0" y="120000"/>
                </a:ln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319" y="201291"/>
            <a:ext cx="408901" cy="381901"/>
          </a:xfrm>
          <a:custGeom>
            <a:pathLst>
              <a:path extrusionOk="0" h="120000" w="120000">
                <a:moveTo>
                  <a:pt x="0" y="0"/>
                </a:moveTo>
                <a:lnTo>
                  <a:pt x="60000" y="0"/>
                </a:ln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lnTo>
                  <a:pt x="0" y="120000"/>
                </a:lnTo>
                <a:close/>
              </a:path>
            </a:pathLst>
          </a:custGeom>
          <a:solidFill>
            <a:srgbClr val="FFFFFF">
              <a:alpha val="25098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/>
          <p:nvPr>
            <p:ph type="title"/>
          </p:nvPr>
        </p:nvSpPr>
        <p:spPr>
          <a:xfrm>
            <a:off x="233600" y="829550"/>
            <a:ext cx="2566200" cy="8925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  <a:defRPr b="1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233600" y="1798299"/>
            <a:ext cx="2566200" cy="2977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2" type="body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yout personalizzato">
  <p:cSld name="Layout personalizzato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3525" y="1680822"/>
            <a:ext cx="3123601" cy="1667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3525" y="3426700"/>
            <a:ext cx="2621101" cy="1040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3530349" y="1680824"/>
            <a:ext cx="5294102" cy="29823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yout personalizzato 2">
  <p:cSld name="Layout personalizzato 2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/>
          <p:nvPr/>
        </p:nvSpPr>
        <p:spPr>
          <a:xfrm rot="5400000">
            <a:off x="-48494" y="1766180"/>
            <a:ext cx="858900" cy="762001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/>
          <p:nvPr/>
        </p:nvSpPr>
        <p:spPr>
          <a:xfrm rot="5400000">
            <a:off x="-48494" y="48474"/>
            <a:ext cx="858900" cy="762001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/>
          <p:nvPr/>
        </p:nvSpPr>
        <p:spPr>
          <a:xfrm rot="-5400000">
            <a:off x="-48363" y="477892"/>
            <a:ext cx="858901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/>
          <p:nvPr/>
        </p:nvSpPr>
        <p:spPr>
          <a:xfrm flipH="1" rot="-5400000">
            <a:off x="3761647" y="1766180"/>
            <a:ext cx="858901" cy="762001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/>
          <p:nvPr/>
        </p:nvSpPr>
        <p:spPr>
          <a:xfrm flipH="1" rot="5400000">
            <a:off x="3976137" y="1980898"/>
            <a:ext cx="429601" cy="762001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/>
          <p:nvPr/>
        </p:nvSpPr>
        <p:spPr>
          <a:xfrm flipH="1" rot="5400000">
            <a:off x="3761513" y="477892"/>
            <a:ext cx="858901" cy="762001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/>
          <p:nvPr/>
        </p:nvSpPr>
        <p:spPr>
          <a:xfrm flipH="1" rot="5400000">
            <a:off x="3761487" y="1336795"/>
            <a:ext cx="858901" cy="762001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/>
          <p:nvPr/>
        </p:nvSpPr>
        <p:spPr>
          <a:xfrm rot="5400000">
            <a:off x="1475436" y="1766180"/>
            <a:ext cx="858901" cy="762001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/>
          <p:nvPr/>
        </p:nvSpPr>
        <p:spPr>
          <a:xfrm rot="-5400000">
            <a:off x="1690220" y="1980898"/>
            <a:ext cx="429601" cy="762001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/>
          <p:nvPr/>
        </p:nvSpPr>
        <p:spPr>
          <a:xfrm rot="-5400000">
            <a:off x="1475569" y="477891"/>
            <a:ext cx="858902" cy="762001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/>
          <p:nvPr/>
        </p:nvSpPr>
        <p:spPr>
          <a:xfrm flipH="1" rot="-5400000">
            <a:off x="2237689" y="907378"/>
            <a:ext cx="858902" cy="762001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/>
          <p:nvPr/>
        </p:nvSpPr>
        <p:spPr>
          <a:xfrm flipH="1" rot="5400000">
            <a:off x="2237557" y="1336794"/>
            <a:ext cx="858900" cy="762002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/>
          <p:nvPr/>
        </p:nvSpPr>
        <p:spPr>
          <a:xfrm rot="5400000">
            <a:off x="2452233" y="-165970"/>
            <a:ext cx="429601" cy="762001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/>
          <p:nvPr/>
        </p:nvSpPr>
        <p:spPr>
          <a:xfrm rot="5400000">
            <a:off x="2999420" y="1766180"/>
            <a:ext cx="858901" cy="762001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/>
          <p:nvPr/>
        </p:nvSpPr>
        <p:spPr>
          <a:xfrm rot="5400000">
            <a:off x="2999420" y="907378"/>
            <a:ext cx="858900" cy="762001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/>
          <p:nvPr/>
        </p:nvSpPr>
        <p:spPr>
          <a:xfrm flipH="1" rot="-5400000">
            <a:off x="3214228" y="-165970"/>
            <a:ext cx="429601" cy="762001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/>
          <p:nvPr/>
        </p:nvSpPr>
        <p:spPr>
          <a:xfrm flipH="1" rot="-5400000">
            <a:off x="713604" y="1766180"/>
            <a:ext cx="858901" cy="762001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/>
          <p:nvPr/>
        </p:nvSpPr>
        <p:spPr>
          <a:xfrm rot="5400000">
            <a:off x="-48494" y="907377"/>
            <a:ext cx="858900" cy="762002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/>
          <p:nvPr/>
        </p:nvSpPr>
        <p:spPr>
          <a:xfrm flipH="1" rot="-5400000">
            <a:off x="3761621" y="48474"/>
            <a:ext cx="858901" cy="762001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/>
          <p:nvPr/>
        </p:nvSpPr>
        <p:spPr>
          <a:xfrm rot="-5400000">
            <a:off x="1475569" y="1336794"/>
            <a:ext cx="858902" cy="762001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/>
          <p:nvPr/>
        </p:nvSpPr>
        <p:spPr>
          <a:xfrm rot="-5400000">
            <a:off x="2999553" y="477892"/>
            <a:ext cx="858900" cy="762001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/>
          <p:nvPr/>
        </p:nvSpPr>
        <p:spPr>
          <a:xfrm flipH="1" rot="-5400000">
            <a:off x="713604" y="48474"/>
            <a:ext cx="858901" cy="762001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/>
          <p:nvPr/>
        </p:nvSpPr>
        <p:spPr>
          <a:xfrm flipH="1" rot="-5400000">
            <a:off x="713604" y="907377"/>
            <a:ext cx="858901" cy="762002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 rot="5400000">
            <a:off x="3976137" y="-165970"/>
            <a:ext cx="429601" cy="762001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-5400000">
            <a:off x="166287" y="1980898"/>
            <a:ext cx="429601" cy="762001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 flipH="1" rot="-5400000">
            <a:off x="166211" y="-165970"/>
            <a:ext cx="429600" cy="762001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 flipH="1" rot="-5400000">
            <a:off x="1690142" y="-165970"/>
            <a:ext cx="429601" cy="762001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/>
          <p:nvPr/>
        </p:nvSpPr>
        <p:spPr>
          <a:xfrm flipH="1" rot="-5400000">
            <a:off x="2237612" y="1766180"/>
            <a:ext cx="858900" cy="762001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 flipH="1" rot="-5400000">
            <a:off x="2237612" y="48474"/>
            <a:ext cx="858901" cy="762001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 rot="-5400000">
            <a:off x="3214203" y="1980898"/>
            <a:ext cx="429601" cy="762001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/>
          <p:nvPr/>
        </p:nvSpPr>
        <p:spPr>
          <a:xfrm rot="-5400000">
            <a:off x="2999475" y="1336794"/>
            <a:ext cx="858901" cy="762001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/>
          <p:nvPr/>
        </p:nvSpPr>
        <p:spPr>
          <a:xfrm flipH="1" rot="5400000">
            <a:off x="713393" y="477891"/>
            <a:ext cx="858902" cy="762001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 flipH="1" rot="5400000">
            <a:off x="713393" y="1336794"/>
            <a:ext cx="858901" cy="762001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/>
          <p:nvPr/>
        </p:nvSpPr>
        <p:spPr>
          <a:xfrm rot="-5400000">
            <a:off x="-48362" y="1336794"/>
            <a:ext cx="858901" cy="762001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/>
          <p:nvPr/>
        </p:nvSpPr>
        <p:spPr>
          <a:xfrm flipH="1" rot="-5400000">
            <a:off x="3761621" y="907378"/>
            <a:ext cx="858901" cy="762001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/>
          <p:nvPr/>
        </p:nvSpPr>
        <p:spPr>
          <a:xfrm rot="5400000">
            <a:off x="1475436" y="48474"/>
            <a:ext cx="858901" cy="762001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/>
          <p:nvPr/>
        </p:nvSpPr>
        <p:spPr>
          <a:xfrm rot="5400000">
            <a:off x="1475436" y="907377"/>
            <a:ext cx="858901" cy="762002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/>
          <p:nvPr/>
        </p:nvSpPr>
        <p:spPr>
          <a:xfrm flipH="1" rot="5400000">
            <a:off x="2452206" y="1980898"/>
            <a:ext cx="429601" cy="762001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 flipH="1" rot="5400000">
            <a:off x="2237557" y="477892"/>
            <a:ext cx="858900" cy="762001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/>
          <p:nvPr/>
        </p:nvSpPr>
        <p:spPr>
          <a:xfrm rot="5400000">
            <a:off x="2999420" y="48474"/>
            <a:ext cx="858900" cy="762001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/>
          <p:nvPr/>
        </p:nvSpPr>
        <p:spPr>
          <a:xfrm flipH="1" rot="5400000">
            <a:off x="928120" y="1980898"/>
            <a:ext cx="429601" cy="762001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/>
          <p:nvPr/>
        </p:nvSpPr>
        <p:spPr>
          <a:xfrm rot="5400000">
            <a:off x="928120" y="-165970"/>
            <a:ext cx="429601" cy="762001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/>
          <p:nvPr/>
        </p:nvSpPr>
        <p:spPr>
          <a:xfrm rot="5400000">
            <a:off x="4523506" y="1766180"/>
            <a:ext cx="858900" cy="762001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/>
          <p:nvPr/>
        </p:nvSpPr>
        <p:spPr>
          <a:xfrm rot="5400000">
            <a:off x="4523506" y="48474"/>
            <a:ext cx="858901" cy="762001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 rot="-5400000">
            <a:off x="4523637" y="477892"/>
            <a:ext cx="858901" cy="762001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 flipH="1" rot="-5400000">
            <a:off x="8333647" y="1766180"/>
            <a:ext cx="858900" cy="762001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/>
          <p:nvPr/>
        </p:nvSpPr>
        <p:spPr>
          <a:xfrm flipH="1" rot="5400000">
            <a:off x="8548137" y="1980898"/>
            <a:ext cx="429601" cy="762001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 flipH="1" rot="5400000">
            <a:off x="8333514" y="477892"/>
            <a:ext cx="858900" cy="762001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/>
          <p:nvPr/>
        </p:nvSpPr>
        <p:spPr>
          <a:xfrm flipH="1" rot="5400000">
            <a:off x="8333488" y="1336795"/>
            <a:ext cx="858901" cy="762001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/>
          <p:nvPr/>
        </p:nvSpPr>
        <p:spPr>
          <a:xfrm rot="5400000">
            <a:off x="6047437" y="1766180"/>
            <a:ext cx="858900" cy="762001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/>
          <p:nvPr/>
        </p:nvSpPr>
        <p:spPr>
          <a:xfrm rot="-5400000">
            <a:off x="6262220" y="1980898"/>
            <a:ext cx="429601" cy="762001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/>
          <p:nvPr/>
        </p:nvSpPr>
        <p:spPr>
          <a:xfrm rot="-5400000">
            <a:off x="6047570" y="477892"/>
            <a:ext cx="858900" cy="762001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/>
          <p:nvPr/>
        </p:nvSpPr>
        <p:spPr>
          <a:xfrm flipH="1" rot="-5400000">
            <a:off x="6809689" y="907377"/>
            <a:ext cx="858901" cy="762001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/>
          <p:nvPr/>
        </p:nvSpPr>
        <p:spPr>
          <a:xfrm flipH="1" rot="5400000">
            <a:off x="6809557" y="1336795"/>
            <a:ext cx="858901" cy="762001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 rot="5400000">
            <a:off x="7024233" y="-165970"/>
            <a:ext cx="429601" cy="762001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/>
          <p:nvPr/>
        </p:nvSpPr>
        <p:spPr>
          <a:xfrm rot="5400000">
            <a:off x="7571420" y="1766180"/>
            <a:ext cx="858900" cy="762001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/>
        </p:nvSpPr>
        <p:spPr>
          <a:xfrm rot="5400000">
            <a:off x="7571420" y="907377"/>
            <a:ext cx="858900" cy="762001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/>
          <p:nvPr/>
        </p:nvSpPr>
        <p:spPr>
          <a:xfrm flipH="1" rot="-5400000">
            <a:off x="7786227" y="-165970"/>
            <a:ext cx="429601" cy="762001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/>
          <p:nvPr/>
        </p:nvSpPr>
        <p:spPr>
          <a:xfrm flipH="1" rot="-5400000">
            <a:off x="5285604" y="1766180"/>
            <a:ext cx="858901" cy="762001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/>
          <p:nvPr/>
        </p:nvSpPr>
        <p:spPr>
          <a:xfrm rot="5400000">
            <a:off x="4523506" y="907377"/>
            <a:ext cx="858900" cy="762002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/>
          <p:nvPr/>
        </p:nvSpPr>
        <p:spPr>
          <a:xfrm flipH="1" rot="-5400000">
            <a:off x="8333621" y="48474"/>
            <a:ext cx="858900" cy="762001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/>
          <p:nvPr/>
        </p:nvSpPr>
        <p:spPr>
          <a:xfrm rot="-5400000">
            <a:off x="6047570" y="1336795"/>
            <a:ext cx="858900" cy="762001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/>
          <p:nvPr/>
        </p:nvSpPr>
        <p:spPr>
          <a:xfrm rot="-5400000">
            <a:off x="7571553" y="477892"/>
            <a:ext cx="858901" cy="762001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/>
          <p:nvPr/>
        </p:nvSpPr>
        <p:spPr>
          <a:xfrm flipH="1" rot="-5400000">
            <a:off x="5285604" y="48474"/>
            <a:ext cx="858901" cy="762001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/>
          <p:nvPr/>
        </p:nvSpPr>
        <p:spPr>
          <a:xfrm flipH="1" rot="-5400000">
            <a:off x="5285604" y="907378"/>
            <a:ext cx="858901" cy="762001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/>
          <p:nvPr/>
        </p:nvSpPr>
        <p:spPr>
          <a:xfrm rot="5400000">
            <a:off x="8548137" y="-165970"/>
            <a:ext cx="429601" cy="762001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/>
          <p:nvPr/>
        </p:nvSpPr>
        <p:spPr>
          <a:xfrm rot="-5400000">
            <a:off x="4738287" y="1980898"/>
            <a:ext cx="429601" cy="762001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/>
          <p:nvPr/>
        </p:nvSpPr>
        <p:spPr>
          <a:xfrm flipH="1" rot="-5400000">
            <a:off x="4738211" y="-165970"/>
            <a:ext cx="429601" cy="762001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/>
          <p:nvPr/>
        </p:nvSpPr>
        <p:spPr>
          <a:xfrm flipH="1" rot="-5400000">
            <a:off x="6262142" y="-165970"/>
            <a:ext cx="429601" cy="762001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/>
          <p:nvPr/>
        </p:nvSpPr>
        <p:spPr>
          <a:xfrm flipH="1" rot="-5400000">
            <a:off x="6809612" y="1766180"/>
            <a:ext cx="858901" cy="762001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/>
          <p:nvPr/>
        </p:nvSpPr>
        <p:spPr>
          <a:xfrm flipH="1" rot="-5400000">
            <a:off x="6809612" y="48474"/>
            <a:ext cx="858901" cy="762001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/>
          <p:nvPr/>
        </p:nvSpPr>
        <p:spPr>
          <a:xfrm rot="-5400000">
            <a:off x="7786203" y="1980898"/>
            <a:ext cx="429601" cy="762001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/>
          <p:nvPr/>
        </p:nvSpPr>
        <p:spPr>
          <a:xfrm rot="-5400000">
            <a:off x="7571475" y="1336795"/>
            <a:ext cx="858900" cy="762001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/>
          <p:nvPr/>
        </p:nvSpPr>
        <p:spPr>
          <a:xfrm flipH="1" rot="5400000">
            <a:off x="5285394" y="477892"/>
            <a:ext cx="858900" cy="762001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/>
          <p:nvPr/>
        </p:nvSpPr>
        <p:spPr>
          <a:xfrm flipH="1" rot="5400000">
            <a:off x="5285394" y="1336795"/>
            <a:ext cx="858901" cy="762001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/>
          <p:nvPr/>
        </p:nvSpPr>
        <p:spPr>
          <a:xfrm rot="-5400000">
            <a:off x="4523637" y="1336795"/>
            <a:ext cx="858901" cy="762001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/>
          <p:nvPr/>
        </p:nvSpPr>
        <p:spPr>
          <a:xfrm flipH="1" rot="-5400000">
            <a:off x="8333620" y="907377"/>
            <a:ext cx="858901" cy="762001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/>
          <p:nvPr/>
        </p:nvSpPr>
        <p:spPr>
          <a:xfrm rot="5400000">
            <a:off x="6047437" y="48474"/>
            <a:ext cx="858900" cy="762001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/>
          <p:nvPr/>
        </p:nvSpPr>
        <p:spPr>
          <a:xfrm rot="5400000">
            <a:off x="6047437" y="907377"/>
            <a:ext cx="858900" cy="762001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 flipH="1" rot="5400000">
            <a:off x="7024206" y="1980898"/>
            <a:ext cx="429601" cy="762001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/>
          <p:nvPr/>
        </p:nvSpPr>
        <p:spPr>
          <a:xfrm flipH="1" rot="5400000">
            <a:off x="6809557" y="477892"/>
            <a:ext cx="858900" cy="762001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/>
          <p:nvPr/>
        </p:nvSpPr>
        <p:spPr>
          <a:xfrm rot="5400000">
            <a:off x="7571420" y="48474"/>
            <a:ext cx="858900" cy="762001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/>
          <p:nvPr/>
        </p:nvSpPr>
        <p:spPr>
          <a:xfrm flipH="1" rot="5400000">
            <a:off x="5500120" y="1980898"/>
            <a:ext cx="429601" cy="762001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/>
          <p:nvPr/>
        </p:nvSpPr>
        <p:spPr>
          <a:xfrm rot="5400000">
            <a:off x="5500120" y="-165970"/>
            <a:ext cx="429601" cy="762001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/>
          <p:nvPr>
            <p:ph type="title"/>
          </p:nvPr>
        </p:nvSpPr>
        <p:spPr>
          <a:xfrm>
            <a:off x="311699" y="2795399"/>
            <a:ext cx="8520602" cy="12651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699" y="4123349"/>
            <a:ext cx="8520602" cy="4569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585858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>
  <p:cSld name="Title and bod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>
  <p:cSld name="Title and two column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2" type="body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 161" id="161" name="Shape 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3725" y="385763"/>
            <a:ext cx="4814150" cy="4371975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2" name="Shape 162"/>
          <p:cNvSpPr txBox="1"/>
          <p:nvPr>
            <p:ph type="title"/>
          </p:nvPr>
        </p:nvSpPr>
        <p:spPr>
          <a:xfrm>
            <a:off x="233600" y="829550"/>
            <a:ext cx="2566200" cy="8925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IL BRINAMENTO</a:t>
            </a:r>
            <a:endParaRPr/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233600" y="1798299"/>
            <a:ext cx="2566200" cy="2977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❖"/>
            </a:pPr>
            <a:r>
              <a:rPr lang="en-US">
                <a:solidFill>
                  <a:schemeClr val="lt1"/>
                </a:solidFill>
              </a:rPr>
              <a:t>Cossentino Alessandro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❖"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Filippini Sara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❖"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Torchia Lorenz</a:t>
            </a:r>
            <a:r>
              <a:rPr lang="en-US"/>
              <a:t>o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❖"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Torre Matilde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 168" id="168" name="Shape 168"/>
          <p:cNvPicPr preferRelativeResize="0"/>
          <p:nvPr/>
        </p:nvPicPr>
        <p:blipFill rotWithShape="1">
          <a:blip r:embed="rId3">
            <a:alphaModFix/>
          </a:blip>
          <a:srcRect b="38513" l="0" r="0" t="38516"/>
          <a:stretch/>
        </p:blipFill>
        <p:spPr>
          <a:xfrm>
            <a:off x="0" y="0"/>
            <a:ext cx="9144003" cy="139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>
            <p:ph type="title"/>
          </p:nvPr>
        </p:nvSpPr>
        <p:spPr>
          <a:xfrm>
            <a:off x="313524" y="1680822"/>
            <a:ext cx="3123602" cy="1667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I PASSAGGI DI STATO</a:t>
            </a:r>
            <a:endParaRPr/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208549" y="2968650"/>
            <a:ext cx="2621102" cy="104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IL BRINAMENTO</a:t>
            </a:r>
            <a:endParaRPr/>
          </a:p>
        </p:txBody>
      </p:sp>
      <p:sp>
        <p:nvSpPr>
          <p:cNvPr id="171" name="Shape 171"/>
          <p:cNvSpPr txBox="1"/>
          <p:nvPr>
            <p:ph idx="2" type="body"/>
          </p:nvPr>
        </p:nvSpPr>
        <p:spPr>
          <a:xfrm>
            <a:off x="3530349" y="1680824"/>
            <a:ext cx="5294102" cy="29823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938"/>
              <a:buFont typeface="Arial"/>
              <a:buNone/>
            </a:pPr>
            <a:r>
              <a:rPr i="1" lang="en-US" sz="1400">
                <a:solidFill>
                  <a:srgbClr val="000000"/>
                </a:solidFill>
              </a:rPr>
              <a:t>IL</a:t>
            </a: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passaggio diretto di una sostanza dallo stato gassoso allo stato solido si chiama </a:t>
            </a:r>
            <a:r>
              <a:rPr b="1" i="1" lang="en-US" sz="14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BRINAMENTO.</a:t>
            </a:r>
            <a:endParaRPr b="1" i="0" sz="1400" u="none" cap="none" strike="noStrik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85858"/>
              </a:buClr>
              <a:buSzPts val="938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inverno a causa delle temperature al di sotto dello zero, il vapore acqeo si trasforma in sottili aghi di ghiaccio .</a:t>
            </a:r>
            <a:endParaRPr sz="1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85858"/>
              </a:buClr>
              <a:buSzPts val="938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1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85858"/>
              </a:buClr>
              <a:buSzPts val="938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(si può notare sulle foglie)  </a:t>
            </a:r>
            <a:endParaRPr sz="1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85858"/>
              </a:buClr>
              <a:buSzPts val="938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</a:t>
            </a:r>
            <a:endParaRPr sz="1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85858"/>
              </a:buClr>
              <a:buSzPts val="938"/>
              <a:buFont typeface="Arial"/>
              <a:buNone/>
            </a:pPr>
            <a:r>
              <a:rPr b="0" i="0" lang="en-US" sz="938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</a:t>
            </a:r>
            <a:endParaRPr/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3524" y="1680822"/>
            <a:ext cx="3123602" cy="1667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Come avviene</a:t>
            </a:r>
            <a:endParaRPr/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164949" y="2461124"/>
            <a:ext cx="2564402" cy="2123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fenomeno del brinamento significa il passaggio del vapore acqueo, contenuto nell’atmosfera, direttamente in ghiaccio, con le opportune condizioni di temperatura. </a:t>
            </a:r>
            <a:endParaRPr/>
          </a:p>
        </p:txBody>
      </p:sp>
      <p:sp>
        <p:nvSpPr>
          <p:cNvPr id="178" name="Shape 178"/>
          <p:cNvSpPr txBox="1"/>
          <p:nvPr>
            <p:ph idx="2" type="body"/>
          </p:nvPr>
        </p:nvSpPr>
        <p:spPr>
          <a:xfrm>
            <a:off x="3530349" y="1680824"/>
            <a:ext cx="5294102" cy="29823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858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hape 179" id="179" name="Shape 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4709524" y="576351"/>
            <a:ext cx="2888626" cy="5204725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699" y="2795399"/>
            <a:ext cx="8520602" cy="12651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74E13"/>
                </a:solidFill>
                <a:latin typeface="Arial"/>
                <a:ea typeface="Arial"/>
                <a:cs typeface="Arial"/>
                <a:sym typeface="Arial"/>
              </a:rPr>
              <a:t>CONCLUSIONE</a:t>
            </a:r>
            <a:endParaRPr/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11699" y="4123349"/>
            <a:ext cx="8520602" cy="695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Quindi, per concludere, il brinamento è il fenomeno inverso alla sublimazione: il vapore acqueo passa dallo stato aereiforme direttamente allo stato solido trasformandosi in brina.</a:t>
            </a:r>
            <a:endParaRPr sz="1400"/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