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2"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8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8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8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8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8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2" type="tx">
  <p:cSld name="TITLE_AND_BODY">
    <p:spTree>
      <p:nvGrpSpPr>
        <p:cNvPr id="9" name="Shape 9"/>
        <p:cNvGrpSpPr/>
        <p:nvPr/>
      </p:nvGrpSpPr>
      <p:grpSpPr>
        <a:xfrm>
          <a:off x="0" y="0"/>
          <a:ext cx="0" cy="0"/>
          <a:chOff x="0" y="0"/>
          <a:chExt cx="0" cy="0"/>
        </a:xfrm>
      </p:grpSpPr>
      <p:sp>
        <p:nvSpPr>
          <p:cNvPr id="10" name="Shape 10"/>
          <p:cNvSpPr/>
          <p:nvPr/>
        </p:nvSpPr>
        <p:spPr>
          <a:xfrm>
            <a:off x="0" y="0"/>
            <a:ext cx="91440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txBox="1"/>
          <p:nvPr>
            <p:ph type="title"/>
          </p:nvPr>
        </p:nvSpPr>
        <p:spPr>
          <a:xfrm>
            <a:off x="351600" y="2736850"/>
            <a:ext cx="3997501" cy="13896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accent2"/>
              </a:buClr>
              <a:buSzPts val="2800"/>
              <a:buFont typeface="Arial"/>
              <a:buNone/>
              <a:defRPr b="1" i="0" sz="28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2" name="Shape 1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67" name="Shape 67"/>
        <p:cNvGrpSpPr/>
        <p:nvPr/>
      </p:nvGrpSpPr>
      <p:grpSpPr>
        <a:xfrm>
          <a:off x="0" y="0"/>
          <a:ext cx="0" cy="0"/>
          <a:chOff x="0" y="0"/>
          <a:chExt cx="0" cy="0"/>
        </a:xfrm>
      </p:grpSpPr>
      <p:sp>
        <p:nvSpPr>
          <p:cNvPr id="68" name="Shape 68"/>
          <p:cNvSpPr txBox="1"/>
          <p:nvPr>
            <p:ph type="title"/>
          </p:nvPr>
        </p:nvSpPr>
        <p:spPr>
          <a:xfrm>
            <a:off x="311699" y="555600"/>
            <a:ext cx="2808001"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9" name="Shape 69"/>
          <p:cNvSpPr txBox="1"/>
          <p:nvPr>
            <p:ph idx="1" type="body"/>
          </p:nvPr>
        </p:nvSpPr>
        <p:spPr>
          <a:xfrm>
            <a:off x="311699" y="1389599"/>
            <a:ext cx="2808001" cy="3179401"/>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1pPr>
            <a:lvl2pPr indent="-304800" lvl="1" marL="9144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2pPr>
            <a:lvl3pPr indent="-304800" lvl="2" marL="13716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3pPr>
            <a:lvl4pPr indent="-304800" lvl="3" marL="18288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4pPr>
            <a:lvl5pPr indent="-304800" lvl="4" marL="2286000" marR="0" rtl="0" algn="l">
              <a:lnSpc>
                <a:spcPct val="115000"/>
              </a:lnSpc>
              <a:spcBef>
                <a:spcPts val="1600"/>
              </a:spcBef>
              <a:spcAft>
                <a:spcPts val="0"/>
              </a:spcAft>
              <a:buClr>
                <a:srgbClr val="585858"/>
              </a:buClr>
              <a:buSzPts val="1200"/>
              <a:buFont typeface="Arial"/>
              <a:buChar char="○"/>
              <a:defRPr b="0" i="0" sz="12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70" name="Shape 70"/>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1" name="Shape 71"/>
        <p:cNvGrpSpPr/>
        <p:nvPr/>
      </p:nvGrpSpPr>
      <p:grpSpPr>
        <a:xfrm>
          <a:off x="0" y="0"/>
          <a:ext cx="0" cy="0"/>
          <a:chOff x="0" y="0"/>
          <a:chExt cx="0" cy="0"/>
        </a:xfrm>
      </p:grpSpPr>
      <p:sp>
        <p:nvSpPr>
          <p:cNvPr id="72" name="Shape 72"/>
          <p:cNvSpPr txBox="1"/>
          <p:nvPr>
            <p:ph type="title"/>
          </p:nvPr>
        </p:nvSpPr>
        <p:spPr>
          <a:xfrm>
            <a:off x="490250" y="450149"/>
            <a:ext cx="6367801" cy="4090801"/>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3" name="Shape 73"/>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74" name="Shape 74"/>
        <p:cNvGrpSpPr/>
        <p:nvPr/>
      </p:nvGrpSpPr>
      <p:grpSpPr>
        <a:xfrm>
          <a:off x="0" y="0"/>
          <a:ext cx="0" cy="0"/>
          <a:chOff x="0" y="0"/>
          <a:chExt cx="0" cy="0"/>
        </a:xfrm>
      </p:grpSpPr>
      <p:sp>
        <p:nvSpPr>
          <p:cNvPr id="75" name="Shape 75"/>
          <p:cNvSpPr/>
          <p:nvPr/>
        </p:nvSpPr>
        <p:spPr>
          <a:xfrm>
            <a:off x="4572000" y="-125"/>
            <a:ext cx="4572000" cy="5143501"/>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Shape 76"/>
          <p:cNvSpPr txBox="1"/>
          <p:nvPr>
            <p:ph type="title"/>
          </p:nvPr>
        </p:nvSpPr>
        <p:spPr>
          <a:xfrm>
            <a:off x="265500" y="1233175"/>
            <a:ext cx="4045200" cy="1482301"/>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7" name="Shape 77"/>
          <p:cNvSpPr txBox="1"/>
          <p:nvPr>
            <p:ph idx="1" type="body"/>
          </p:nvPr>
        </p:nvSpPr>
        <p:spPr>
          <a:xfrm>
            <a:off x="265500" y="2803075"/>
            <a:ext cx="4045200" cy="1235101"/>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1pPr>
            <a:lvl2pPr indent="-228600" lvl="1" marL="9144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2pPr>
            <a:lvl3pPr indent="-228600" lvl="2" marL="13716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3pPr>
            <a:lvl4pPr indent="-228600" lvl="3" marL="18288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4pPr>
            <a:lvl5pPr indent="-228600" lvl="4" marL="2286000" marR="0" rtl="0" algn="ctr">
              <a:lnSpc>
                <a:spcPct val="100000"/>
              </a:lnSpc>
              <a:spcBef>
                <a:spcPts val="0"/>
              </a:spcBef>
              <a:spcAft>
                <a:spcPts val="0"/>
              </a:spcAft>
              <a:buClr>
                <a:srgbClr val="585858"/>
              </a:buClr>
              <a:buSzPts val="2100"/>
              <a:buFont typeface="Arial"/>
              <a:buNone/>
              <a:defRPr b="0" i="0" sz="21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78" name="Shape 78"/>
          <p:cNvSpPr txBox="1"/>
          <p:nvPr>
            <p:ph idx="2" type="body"/>
          </p:nvPr>
        </p:nvSpPr>
        <p:spPr>
          <a:xfrm>
            <a:off x="4939500" y="724074"/>
            <a:ext cx="3837000" cy="3695102"/>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79" name="Shape 79"/>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0" name="Shape 80"/>
        <p:cNvGrpSpPr/>
        <p:nvPr/>
      </p:nvGrpSpPr>
      <p:grpSpPr>
        <a:xfrm>
          <a:off x="0" y="0"/>
          <a:ext cx="0" cy="0"/>
          <a:chOff x="0" y="0"/>
          <a:chExt cx="0" cy="0"/>
        </a:xfrm>
      </p:grpSpPr>
      <p:sp>
        <p:nvSpPr>
          <p:cNvPr id="81" name="Shape 81"/>
          <p:cNvSpPr txBox="1"/>
          <p:nvPr>
            <p:ph idx="1" type="body"/>
          </p:nvPr>
        </p:nvSpPr>
        <p:spPr>
          <a:xfrm>
            <a:off x="311699" y="4230575"/>
            <a:ext cx="5998802" cy="605101"/>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rgbClr val="585858"/>
              </a:buClr>
              <a:buSzPts val="1800"/>
              <a:buFont typeface="Arial"/>
              <a:buNone/>
              <a:defRPr b="0" i="0" sz="1800" u="none" cap="none" strike="noStrike">
                <a:solidFill>
                  <a:srgbClr val="585858"/>
                </a:solidFill>
                <a:latin typeface="Arial"/>
                <a:ea typeface="Arial"/>
                <a:cs typeface="Arial"/>
                <a:sym typeface="Arial"/>
              </a:defRPr>
            </a:lvl1pPr>
            <a:lvl2pPr indent="-342900" lvl="1" marL="9144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00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2" name="Shape 8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3" name="Shape 83"/>
        <p:cNvGrpSpPr/>
        <p:nvPr/>
      </p:nvGrpSpPr>
      <p:grpSpPr>
        <a:xfrm>
          <a:off x="0" y="0"/>
          <a:ext cx="0" cy="0"/>
          <a:chOff x="0" y="0"/>
          <a:chExt cx="0" cy="0"/>
        </a:xfrm>
      </p:grpSpPr>
      <p:sp>
        <p:nvSpPr>
          <p:cNvPr id="84" name="Shape 84"/>
          <p:cNvSpPr txBox="1"/>
          <p:nvPr>
            <p:ph type="title"/>
          </p:nvPr>
        </p:nvSpPr>
        <p:spPr>
          <a:xfrm>
            <a:off x="311699" y="1106125"/>
            <a:ext cx="8520602" cy="19635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85" name="Shape 85"/>
          <p:cNvSpPr txBox="1"/>
          <p:nvPr>
            <p:ph idx="1" type="body"/>
          </p:nvPr>
        </p:nvSpPr>
        <p:spPr>
          <a:xfrm>
            <a:off x="311699" y="3152225"/>
            <a:ext cx="8520602"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ctr">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6" name="Shape 8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87" name="Shape 87"/>
        <p:cNvGrpSpPr/>
        <p:nvPr/>
      </p:nvGrpSpPr>
      <p:grpSpPr>
        <a:xfrm>
          <a:off x="0" y="0"/>
          <a:ext cx="0" cy="0"/>
          <a:chOff x="0" y="0"/>
          <a:chExt cx="0" cy="0"/>
        </a:xfrm>
      </p:grpSpPr>
      <p:sp>
        <p:nvSpPr>
          <p:cNvPr id="88" name="Shape 8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1">
  <p:cSld name="Layout personalizzato 1">
    <p:spTree>
      <p:nvGrpSpPr>
        <p:cNvPr id="13" name="Shape 13"/>
        <p:cNvGrpSpPr/>
        <p:nvPr/>
      </p:nvGrpSpPr>
      <p:grpSpPr>
        <a:xfrm>
          <a:off x="0" y="0"/>
          <a:ext cx="0" cy="0"/>
          <a:chOff x="0" y="0"/>
          <a:chExt cx="0" cy="0"/>
        </a:xfrm>
      </p:grpSpPr>
      <p:sp>
        <p:nvSpPr>
          <p:cNvPr id="14" name="Shape 14"/>
          <p:cNvSpPr/>
          <p:nvPr/>
        </p:nvSpPr>
        <p:spPr>
          <a:xfrm>
            <a:off x="0" y="0"/>
            <a:ext cx="9144000" cy="5143500"/>
          </a:xfrm>
          <a:prstGeom prst="rect">
            <a:avLst/>
          </a:pr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Shape 15"/>
          <p:cNvSpPr/>
          <p:nvPr/>
        </p:nvSpPr>
        <p:spPr>
          <a:xfrm>
            <a:off x="3047650" y="0"/>
            <a:ext cx="6096301"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Shape 16"/>
          <p:cNvSpPr/>
          <p:nvPr/>
        </p:nvSpPr>
        <p:spPr>
          <a:xfrm>
            <a:off x="205218" y="201291"/>
            <a:ext cx="408901" cy="3819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p:nvPr/>
        </p:nvSpPr>
        <p:spPr>
          <a:xfrm>
            <a:off x="205218" y="201291"/>
            <a:ext cx="408901" cy="3819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FFFFFF">
              <a:alpha val="12156"/>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Shape 18"/>
          <p:cNvSpPr/>
          <p:nvPr/>
        </p:nvSpPr>
        <p:spPr>
          <a:xfrm>
            <a:off x="100882" y="201291"/>
            <a:ext cx="408901" cy="3819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Shape 19"/>
          <p:cNvSpPr/>
          <p:nvPr/>
        </p:nvSpPr>
        <p:spPr>
          <a:xfrm>
            <a:off x="100882" y="201291"/>
            <a:ext cx="408901" cy="3819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FFFFFF">
              <a:alpha val="1843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Shape 20"/>
          <p:cNvSpPr/>
          <p:nvPr/>
        </p:nvSpPr>
        <p:spPr>
          <a:xfrm>
            <a:off x="319" y="201291"/>
            <a:ext cx="408901" cy="3819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p:nvPr/>
        </p:nvSpPr>
        <p:spPr>
          <a:xfrm>
            <a:off x="319" y="201291"/>
            <a:ext cx="408901" cy="3819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FFFFFF">
              <a:alpha val="25098"/>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Shape 22"/>
          <p:cNvSpPr txBox="1"/>
          <p:nvPr>
            <p:ph type="title"/>
          </p:nvPr>
        </p:nvSpPr>
        <p:spPr>
          <a:xfrm>
            <a:off x="233600" y="829550"/>
            <a:ext cx="2566200" cy="892501"/>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FFFFFF"/>
              </a:buClr>
              <a:buSzPts val="2100"/>
              <a:buFont typeface="Arial"/>
              <a:buNone/>
              <a:defRPr b="1" i="0" sz="21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23" name="Shape 23"/>
          <p:cNvSpPr txBox="1"/>
          <p:nvPr>
            <p:ph idx="1" type="body"/>
          </p:nvPr>
        </p:nvSpPr>
        <p:spPr>
          <a:xfrm>
            <a:off x="233600" y="1798299"/>
            <a:ext cx="2566200" cy="2977201"/>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1600"/>
              </a:spcBef>
              <a:spcAft>
                <a:spcPts val="0"/>
              </a:spcAft>
              <a:buClr>
                <a:srgbClr val="FFFFFF"/>
              </a:buClr>
              <a:buSzPts val="1400"/>
              <a:buFont typeface="Arial"/>
              <a:buChar char="●"/>
              <a:defRPr b="0" i="0" sz="1400" u="none" cap="none" strike="noStrike">
                <a:solidFill>
                  <a:srgbClr val="FFFFFF"/>
                </a:solidFill>
                <a:latin typeface="Arial"/>
                <a:ea typeface="Arial"/>
                <a:cs typeface="Arial"/>
                <a:sym typeface="Arial"/>
              </a:defRPr>
            </a:lvl1pPr>
            <a:lvl2pPr indent="-317500" lvl="1" marL="914400" marR="0" rtl="0" algn="l">
              <a:lnSpc>
                <a:spcPct val="115000"/>
              </a:lnSpc>
              <a:spcBef>
                <a:spcPts val="1600"/>
              </a:spcBef>
              <a:spcAft>
                <a:spcPts val="0"/>
              </a:spcAft>
              <a:buClr>
                <a:srgbClr val="FFFFFF"/>
              </a:buClr>
              <a:buSzPts val="1400"/>
              <a:buFont typeface="Arial"/>
              <a:buChar char="○"/>
              <a:defRPr b="0" i="0" sz="1400" u="none" cap="none" strike="noStrike">
                <a:solidFill>
                  <a:srgbClr val="FFFFFF"/>
                </a:solidFill>
                <a:latin typeface="Arial"/>
                <a:ea typeface="Arial"/>
                <a:cs typeface="Arial"/>
                <a:sym typeface="Arial"/>
              </a:defRPr>
            </a:lvl2pPr>
            <a:lvl3pPr indent="-317500" lvl="2" marL="1371600" marR="0" rtl="0" algn="l">
              <a:lnSpc>
                <a:spcPct val="115000"/>
              </a:lnSpc>
              <a:spcBef>
                <a:spcPts val="1600"/>
              </a:spcBef>
              <a:spcAft>
                <a:spcPts val="0"/>
              </a:spcAft>
              <a:buClr>
                <a:srgbClr val="FFFFFF"/>
              </a:buClr>
              <a:buSzPts val="1400"/>
              <a:buFont typeface="Arial"/>
              <a:buChar char="■"/>
              <a:defRPr b="0" i="0" sz="1400" u="none" cap="none" strike="noStrike">
                <a:solidFill>
                  <a:srgbClr val="FFFFFF"/>
                </a:solidFill>
                <a:latin typeface="Arial"/>
                <a:ea typeface="Arial"/>
                <a:cs typeface="Arial"/>
                <a:sym typeface="Arial"/>
              </a:defRPr>
            </a:lvl3pPr>
            <a:lvl4pPr indent="-317500" lvl="3" marL="1828800" marR="0" rtl="0" algn="l">
              <a:lnSpc>
                <a:spcPct val="115000"/>
              </a:lnSpc>
              <a:spcBef>
                <a:spcPts val="1600"/>
              </a:spcBef>
              <a:spcAft>
                <a:spcPts val="0"/>
              </a:spcAft>
              <a:buClr>
                <a:srgbClr val="FFFFFF"/>
              </a:buClr>
              <a:buSzPts val="1400"/>
              <a:buFont typeface="Arial"/>
              <a:buChar char="●"/>
              <a:defRPr b="0" i="0" sz="1400" u="none" cap="none" strike="noStrike">
                <a:solidFill>
                  <a:srgbClr val="FFFFFF"/>
                </a:solidFill>
                <a:latin typeface="Arial"/>
                <a:ea typeface="Arial"/>
                <a:cs typeface="Arial"/>
                <a:sym typeface="Arial"/>
              </a:defRPr>
            </a:lvl4pPr>
            <a:lvl5pPr indent="-317500" lvl="4" marL="2286000" marR="0" rtl="0" algn="l">
              <a:lnSpc>
                <a:spcPct val="115000"/>
              </a:lnSpc>
              <a:spcBef>
                <a:spcPts val="1600"/>
              </a:spcBef>
              <a:spcAft>
                <a:spcPts val="0"/>
              </a:spcAft>
              <a:buClr>
                <a:srgbClr val="FFFFFF"/>
              </a:buClr>
              <a:buSzPts val="1400"/>
              <a:buFont typeface="Arial"/>
              <a:buChar char="○"/>
              <a:defRPr b="0" i="0" sz="1400" u="none" cap="none" strike="noStrike">
                <a:solidFill>
                  <a:srgbClr val="FFFFFF"/>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24" name="Shape 2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p:cSld name="Layout personalizzato">
    <p:spTree>
      <p:nvGrpSpPr>
        <p:cNvPr id="25" name="Shape 25"/>
        <p:cNvGrpSpPr/>
        <p:nvPr/>
      </p:nvGrpSpPr>
      <p:grpSpPr>
        <a:xfrm>
          <a:off x="0" y="0"/>
          <a:ext cx="0" cy="0"/>
          <a:chOff x="0" y="0"/>
          <a:chExt cx="0" cy="0"/>
        </a:xfrm>
      </p:grpSpPr>
      <p:sp>
        <p:nvSpPr>
          <p:cNvPr id="26" name="Shape 26"/>
          <p:cNvSpPr/>
          <p:nvPr/>
        </p:nvSpPr>
        <p:spPr>
          <a:xfrm>
            <a:off x="0" y="0"/>
            <a:ext cx="91440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Shape 27"/>
          <p:cNvSpPr/>
          <p:nvPr/>
        </p:nvSpPr>
        <p:spPr>
          <a:xfrm>
            <a:off x="0" y="0"/>
            <a:ext cx="60963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Shape 28"/>
          <p:cNvGrpSpPr/>
          <p:nvPr/>
        </p:nvGrpSpPr>
        <p:grpSpPr>
          <a:xfrm>
            <a:off x="6096348" y="0"/>
            <a:ext cx="3047703" cy="431400"/>
            <a:chOff x="-1" y="0"/>
            <a:chExt cx="3047702" cy="431399"/>
          </a:xfrm>
        </p:grpSpPr>
        <p:sp>
          <p:nvSpPr>
            <p:cNvPr id="29" name="Shape 29"/>
            <p:cNvSpPr/>
            <p:nvPr/>
          </p:nvSpPr>
          <p:spPr>
            <a:xfrm>
              <a:off x="-1" y="0"/>
              <a:ext cx="3047702" cy="215699"/>
            </a:xfrm>
            <a:prstGeom prst="rect">
              <a:avLst/>
            </a:pr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Shape 30"/>
            <p:cNvSpPr/>
            <p:nvPr/>
          </p:nvSpPr>
          <p:spPr>
            <a:xfrm>
              <a:off x="-1" y="215699"/>
              <a:ext cx="3047702" cy="215700"/>
            </a:xfrm>
            <a:prstGeom prst="rect">
              <a:avLst/>
            </a:prstGeom>
            <a:solidFill>
              <a:srgbClr val="FFF2C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p:nvPr/>
          </p:nvSpPr>
          <p:spPr>
            <a:xfrm>
              <a:off x="-1" y="215701"/>
              <a:ext cx="3047702" cy="55800"/>
            </a:xfrm>
            <a:prstGeom prst="rect">
              <a:avLst/>
            </a:prstGeom>
            <a:solidFill>
              <a:srgbClr val="3876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 name="Shape 32"/>
          <p:cNvSpPr txBox="1"/>
          <p:nvPr>
            <p:ph type="title"/>
          </p:nvPr>
        </p:nvSpPr>
        <p:spPr>
          <a:xfrm>
            <a:off x="6293125" y="554049"/>
            <a:ext cx="2665501" cy="1370101"/>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33" name="Shape 33"/>
          <p:cNvSpPr txBox="1"/>
          <p:nvPr>
            <p:ph idx="1" type="body"/>
          </p:nvPr>
        </p:nvSpPr>
        <p:spPr>
          <a:xfrm>
            <a:off x="6293125" y="2000349"/>
            <a:ext cx="2665501" cy="2540101"/>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1600"/>
              </a:spcBef>
              <a:spcAft>
                <a:spcPts val="0"/>
              </a:spcAft>
              <a:buClr>
                <a:srgbClr val="616161"/>
              </a:buClr>
              <a:buSzPts val="1400"/>
              <a:buFont typeface="Arial"/>
              <a:buChar char="●"/>
              <a:defRPr b="0" i="0" sz="1400" u="none" cap="none" strike="noStrike">
                <a:solidFill>
                  <a:srgbClr val="616161"/>
                </a:solidFill>
                <a:latin typeface="Arial"/>
                <a:ea typeface="Arial"/>
                <a:cs typeface="Arial"/>
                <a:sym typeface="Arial"/>
              </a:defRPr>
            </a:lvl1pPr>
            <a:lvl2pPr indent="-317500" lvl="1" marL="914400" marR="0" rtl="0" algn="l">
              <a:lnSpc>
                <a:spcPct val="115000"/>
              </a:lnSpc>
              <a:spcBef>
                <a:spcPts val="1600"/>
              </a:spcBef>
              <a:spcAft>
                <a:spcPts val="0"/>
              </a:spcAft>
              <a:buClr>
                <a:srgbClr val="616161"/>
              </a:buClr>
              <a:buSzPts val="1400"/>
              <a:buFont typeface="Arial"/>
              <a:buChar char="○"/>
              <a:defRPr b="0" i="0" sz="1400" u="none" cap="none" strike="noStrike">
                <a:solidFill>
                  <a:srgbClr val="616161"/>
                </a:solidFill>
                <a:latin typeface="Arial"/>
                <a:ea typeface="Arial"/>
                <a:cs typeface="Arial"/>
                <a:sym typeface="Arial"/>
              </a:defRPr>
            </a:lvl2pPr>
            <a:lvl3pPr indent="-317500" lvl="2" marL="1371600" marR="0" rtl="0" algn="l">
              <a:lnSpc>
                <a:spcPct val="115000"/>
              </a:lnSpc>
              <a:spcBef>
                <a:spcPts val="1600"/>
              </a:spcBef>
              <a:spcAft>
                <a:spcPts val="0"/>
              </a:spcAft>
              <a:buClr>
                <a:srgbClr val="616161"/>
              </a:buClr>
              <a:buSzPts val="1400"/>
              <a:buFont typeface="Arial"/>
              <a:buChar char="■"/>
              <a:defRPr b="0" i="0" sz="1400" u="none" cap="none" strike="noStrike">
                <a:solidFill>
                  <a:srgbClr val="616161"/>
                </a:solidFill>
                <a:latin typeface="Arial"/>
                <a:ea typeface="Arial"/>
                <a:cs typeface="Arial"/>
                <a:sym typeface="Arial"/>
              </a:defRPr>
            </a:lvl3pPr>
            <a:lvl4pPr indent="-317500" lvl="3" marL="1828800" marR="0" rtl="0" algn="l">
              <a:lnSpc>
                <a:spcPct val="115000"/>
              </a:lnSpc>
              <a:spcBef>
                <a:spcPts val="1600"/>
              </a:spcBef>
              <a:spcAft>
                <a:spcPts val="0"/>
              </a:spcAft>
              <a:buClr>
                <a:srgbClr val="616161"/>
              </a:buClr>
              <a:buSzPts val="1400"/>
              <a:buFont typeface="Arial"/>
              <a:buChar char="●"/>
              <a:defRPr b="0" i="0" sz="1400" u="none" cap="none" strike="noStrike">
                <a:solidFill>
                  <a:srgbClr val="616161"/>
                </a:solidFill>
                <a:latin typeface="Arial"/>
                <a:ea typeface="Arial"/>
                <a:cs typeface="Arial"/>
                <a:sym typeface="Arial"/>
              </a:defRPr>
            </a:lvl4pPr>
            <a:lvl5pPr indent="-317500" lvl="4" marL="2286000" marR="0" rtl="0" algn="l">
              <a:lnSpc>
                <a:spcPct val="115000"/>
              </a:lnSpc>
              <a:spcBef>
                <a:spcPts val="1600"/>
              </a:spcBef>
              <a:spcAft>
                <a:spcPts val="0"/>
              </a:spcAft>
              <a:buClr>
                <a:srgbClr val="616161"/>
              </a:buClr>
              <a:buSzPts val="1400"/>
              <a:buFont typeface="Arial"/>
              <a:buChar char="○"/>
              <a:defRPr b="0" i="0" sz="1400" u="none" cap="none" strike="noStrike">
                <a:solidFill>
                  <a:srgbClr val="616161"/>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34" name="Shape 3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1pPr>
            <a:lvl2pPr indent="0" lvl="1"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2pPr>
            <a:lvl3pPr indent="0" lvl="2"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3pPr>
            <a:lvl4pPr indent="0" lvl="3"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4pPr>
            <a:lvl5pPr indent="0" lvl="4"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5pPr>
            <a:lvl6pPr indent="0" lvl="5"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6pPr>
            <a:lvl7pPr indent="0" lvl="6"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7pPr>
            <a:lvl8pPr indent="0" lvl="7"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8pPr>
            <a:lvl9pPr indent="0" lvl="8" marL="0" marR="0" rtl="0" algn="r">
              <a:lnSpc>
                <a:spcPct val="100000"/>
              </a:lnSpc>
              <a:spcBef>
                <a:spcPts val="0"/>
              </a:spcBef>
              <a:spcAft>
                <a:spcPts val="0"/>
              </a:spcAft>
              <a:buClr>
                <a:srgbClr val="616161"/>
              </a:buClr>
              <a:buSzPts val="1000"/>
              <a:buFont typeface="Arial"/>
              <a:buNone/>
              <a:defRPr b="0" i="0" sz="1000" u="none" cap="none" strike="noStrike">
                <a:solidFill>
                  <a:srgbClr val="61616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personalizzato 3">
  <p:cSld name="Layout personalizzato 3">
    <p:spTree>
      <p:nvGrpSpPr>
        <p:cNvPr id="35" name="Shape 35"/>
        <p:cNvGrpSpPr/>
        <p:nvPr/>
      </p:nvGrpSpPr>
      <p:grpSpPr>
        <a:xfrm>
          <a:off x="0" y="0"/>
          <a:ext cx="0" cy="0"/>
          <a:chOff x="0" y="0"/>
          <a:chExt cx="0" cy="0"/>
        </a:xfrm>
      </p:grpSpPr>
      <p:sp>
        <p:nvSpPr>
          <p:cNvPr id="36" name="Shape 36"/>
          <p:cNvSpPr/>
          <p:nvPr/>
        </p:nvSpPr>
        <p:spPr>
          <a:xfrm>
            <a:off x="0" y="0"/>
            <a:ext cx="9144000" cy="51435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p:nvPr/>
        </p:nvSpPr>
        <p:spPr>
          <a:xfrm>
            <a:off x="-25" y="-1"/>
            <a:ext cx="9144001" cy="1741502"/>
          </a:xfrm>
          <a:prstGeom prst="rect">
            <a:avLst/>
          </a:pr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Shape 38"/>
          <p:cNvSpPr/>
          <p:nvPr/>
        </p:nvSpPr>
        <p:spPr>
          <a:xfrm>
            <a:off x="6551675" y="-1"/>
            <a:ext cx="2592301" cy="1741502"/>
          </a:xfrm>
          <a:prstGeom prst="rect">
            <a:avLst/>
          </a:prstGeom>
          <a:solidFill>
            <a:srgbClr val="FFFFFF">
              <a:alpha val="25098"/>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p:nvPr/>
        </p:nvSpPr>
        <p:spPr>
          <a:xfrm rot="10800000">
            <a:off x="3991228" y="0"/>
            <a:ext cx="1727101" cy="17415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Shape 40"/>
          <p:cNvSpPr/>
          <p:nvPr/>
        </p:nvSpPr>
        <p:spPr>
          <a:xfrm rot="10800000">
            <a:off x="3991228" y="0"/>
            <a:ext cx="1727101" cy="17415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FFFFFF">
              <a:alpha val="12156"/>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Shape 41"/>
          <p:cNvSpPr/>
          <p:nvPr/>
        </p:nvSpPr>
        <p:spPr>
          <a:xfrm rot="10800000">
            <a:off x="4431836" y="0"/>
            <a:ext cx="1727101" cy="17415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Shape 42"/>
          <p:cNvSpPr/>
          <p:nvPr/>
        </p:nvSpPr>
        <p:spPr>
          <a:xfrm rot="10800000">
            <a:off x="4431836" y="0"/>
            <a:ext cx="1727101" cy="17415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FFFFFF">
              <a:alpha val="1843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Shape 43"/>
          <p:cNvSpPr/>
          <p:nvPr/>
        </p:nvSpPr>
        <p:spPr>
          <a:xfrm rot="10800000">
            <a:off x="4856510" y="0"/>
            <a:ext cx="1727101" cy="17415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6AA84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Shape 44"/>
          <p:cNvSpPr/>
          <p:nvPr/>
        </p:nvSpPr>
        <p:spPr>
          <a:xfrm rot="10800000">
            <a:off x="4856510" y="0"/>
            <a:ext cx="1727101" cy="1741501"/>
          </a:xfrm>
          <a:custGeom>
            <a:pathLst>
              <a:path extrusionOk="0" h="120000" w="120000">
                <a:moveTo>
                  <a:pt x="0" y="0"/>
                </a:moveTo>
                <a:lnTo>
                  <a:pt x="60000" y="0"/>
                </a:lnTo>
                <a:cubicBezTo>
                  <a:pt x="93138" y="0"/>
                  <a:pt x="120000" y="26861"/>
                  <a:pt x="120000" y="60000"/>
                </a:cubicBezTo>
                <a:cubicBezTo>
                  <a:pt x="120000" y="93138"/>
                  <a:pt x="93138" y="120000"/>
                  <a:pt x="60000" y="120000"/>
                </a:cubicBezTo>
                <a:lnTo>
                  <a:pt x="0" y="120000"/>
                </a:lnTo>
                <a:close/>
              </a:path>
            </a:pathLst>
          </a:custGeom>
          <a:solidFill>
            <a:srgbClr val="FFFFFF">
              <a:alpha val="25098"/>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Shape 45"/>
          <p:cNvSpPr txBox="1"/>
          <p:nvPr>
            <p:ph type="title"/>
          </p:nvPr>
        </p:nvSpPr>
        <p:spPr>
          <a:xfrm>
            <a:off x="324475" y="148225"/>
            <a:ext cx="3559501" cy="1373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FFFFFF"/>
              </a:buClr>
              <a:buSzPts val="2800"/>
              <a:buFont typeface="Arial"/>
              <a:buNone/>
              <a:defRPr b="1" i="0" sz="28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46" name="Shape 46"/>
          <p:cNvSpPr txBox="1"/>
          <p:nvPr>
            <p:ph idx="1" type="body"/>
          </p:nvPr>
        </p:nvSpPr>
        <p:spPr>
          <a:xfrm>
            <a:off x="324475" y="1920450"/>
            <a:ext cx="8494801" cy="2704201"/>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47" name="Shape 4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8" name="Shape 48"/>
        <p:cNvGrpSpPr/>
        <p:nvPr/>
      </p:nvGrpSpPr>
      <p:grpSpPr>
        <a:xfrm>
          <a:off x="0" y="0"/>
          <a:ext cx="0" cy="0"/>
          <a:chOff x="0" y="0"/>
          <a:chExt cx="0" cy="0"/>
        </a:xfrm>
      </p:grpSpPr>
      <p:sp>
        <p:nvSpPr>
          <p:cNvPr id="49" name="Shape 49"/>
          <p:cNvSpPr txBox="1"/>
          <p:nvPr>
            <p:ph type="title"/>
          </p:nvPr>
        </p:nvSpPr>
        <p:spPr>
          <a:xfrm>
            <a:off x="311708" y="744574"/>
            <a:ext cx="8520601" cy="2052601"/>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0" name="Shape 50"/>
          <p:cNvSpPr txBox="1"/>
          <p:nvPr>
            <p:ph idx="1" type="body"/>
          </p:nvPr>
        </p:nvSpPr>
        <p:spPr>
          <a:xfrm>
            <a:off x="311699" y="2834125"/>
            <a:ext cx="8520602" cy="792601"/>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1pPr>
            <a:lvl2pPr indent="-228600" lvl="1" marL="9144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2pPr>
            <a:lvl3pPr indent="-228600" lvl="2" marL="13716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3pPr>
            <a:lvl4pPr indent="-228600" lvl="3" marL="18288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4pPr>
            <a:lvl5pPr indent="-228600" lvl="4" marL="2286000" marR="0" rtl="0" algn="ctr">
              <a:lnSpc>
                <a:spcPct val="100000"/>
              </a:lnSpc>
              <a:spcBef>
                <a:spcPts val="0"/>
              </a:spcBef>
              <a:spcAft>
                <a:spcPts val="0"/>
              </a:spcAft>
              <a:buClr>
                <a:srgbClr val="585858"/>
              </a:buClr>
              <a:buSzPts val="2800"/>
              <a:buFont typeface="Arial"/>
              <a:buNone/>
              <a:defRPr b="0" i="0" sz="2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51" name="Shape 51"/>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52" name="Shape 52"/>
        <p:cNvGrpSpPr/>
        <p:nvPr/>
      </p:nvGrpSpPr>
      <p:grpSpPr>
        <a:xfrm>
          <a:off x="0" y="0"/>
          <a:ext cx="0" cy="0"/>
          <a:chOff x="0" y="0"/>
          <a:chExt cx="0" cy="0"/>
        </a:xfrm>
      </p:grpSpPr>
      <p:sp>
        <p:nvSpPr>
          <p:cNvPr id="53" name="Shape 53"/>
          <p:cNvSpPr txBox="1"/>
          <p:nvPr>
            <p:ph type="title"/>
          </p:nvPr>
        </p:nvSpPr>
        <p:spPr>
          <a:xfrm>
            <a:off x="311699" y="2150849"/>
            <a:ext cx="8520602" cy="841801"/>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4" name="Shape 5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p:cSld name="Title and body">
    <p:spTree>
      <p:nvGrpSpPr>
        <p:cNvPr id="55" name="Shape 55"/>
        <p:cNvGrpSpPr/>
        <p:nvPr/>
      </p:nvGrpSpPr>
      <p:grpSpPr>
        <a:xfrm>
          <a:off x="0" y="0"/>
          <a:ext cx="0" cy="0"/>
          <a:chOff x="0" y="0"/>
          <a:chExt cx="0" cy="0"/>
        </a:xfrm>
      </p:grpSpPr>
      <p:sp>
        <p:nvSpPr>
          <p:cNvPr id="56" name="Shape 56"/>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7" name="Shape 57"/>
          <p:cNvSpPr txBox="1"/>
          <p:nvPr>
            <p:ph idx="1" type="body"/>
          </p:nvPr>
        </p:nvSpPr>
        <p:spPr>
          <a:xfrm>
            <a:off x="311699" y="1152475"/>
            <a:ext cx="8520602"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58" name="Shape 5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p:cSld name="Title and two columns">
    <p:spTree>
      <p:nvGrpSpPr>
        <p:cNvPr id="59" name="Shape 59"/>
        <p:cNvGrpSpPr/>
        <p:nvPr/>
      </p:nvGrpSpPr>
      <p:grpSpPr>
        <a:xfrm>
          <a:off x="0" y="0"/>
          <a:ext cx="0" cy="0"/>
          <a:chOff x="0" y="0"/>
          <a:chExt cx="0" cy="0"/>
        </a:xfrm>
      </p:grpSpPr>
      <p:sp>
        <p:nvSpPr>
          <p:cNvPr id="60" name="Shape 60"/>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1" name="Shape 61"/>
          <p:cNvSpPr txBox="1"/>
          <p:nvPr>
            <p:ph idx="1" type="body"/>
          </p:nvPr>
        </p:nvSpPr>
        <p:spPr>
          <a:xfrm>
            <a:off x="311699" y="1152475"/>
            <a:ext cx="3999902"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1pPr>
            <a:lvl2pPr indent="-317500" lvl="1" marL="9144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2pPr>
            <a:lvl3pPr indent="-317500" lvl="2" marL="13716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3pPr>
            <a:lvl4pPr indent="-317500" lvl="3" marL="18288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4pPr>
            <a:lvl5pPr indent="-317500" lvl="4" marL="2286000" marR="0" rtl="0" algn="l">
              <a:lnSpc>
                <a:spcPct val="115000"/>
              </a:lnSpc>
              <a:spcBef>
                <a:spcPts val="1600"/>
              </a:spcBef>
              <a:spcAft>
                <a:spcPts val="0"/>
              </a:spcAft>
              <a:buClr>
                <a:srgbClr val="585858"/>
              </a:buClr>
              <a:buSzPts val="1400"/>
              <a:buFont typeface="Arial"/>
              <a:buChar char="○"/>
              <a:defRPr b="0" i="0" sz="14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62" name="Shape 62"/>
          <p:cNvSpPr txBox="1"/>
          <p:nvPr>
            <p:ph idx="2" type="body"/>
          </p:nvPr>
        </p:nvSpPr>
        <p:spPr>
          <a:xfrm>
            <a:off x="4832399" y="1152475"/>
            <a:ext cx="3999902"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63" name="Shape 63"/>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64" name="Shape 64"/>
        <p:cNvGrpSpPr/>
        <p:nvPr/>
      </p:nvGrpSpPr>
      <p:grpSpPr>
        <a:xfrm>
          <a:off x="0" y="0"/>
          <a:ext cx="0" cy="0"/>
          <a:chOff x="0" y="0"/>
          <a:chExt cx="0" cy="0"/>
        </a:xfrm>
      </p:grpSpPr>
      <p:sp>
        <p:nvSpPr>
          <p:cNvPr id="65" name="Shape 65"/>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6" name="Shape 6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699" y="445025"/>
            <a:ext cx="8520602" cy="572701"/>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Shape 7"/>
          <p:cNvSpPr txBox="1"/>
          <p:nvPr>
            <p:ph idx="1" type="body"/>
          </p:nvPr>
        </p:nvSpPr>
        <p:spPr>
          <a:xfrm>
            <a:off x="311699" y="1152475"/>
            <a:ext cx="8520602"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160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Shape 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8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C4125"/>
        </a:solidFill>
      </p:bgPr>
    </p:bg>
    <p:spTree>
      <p:nvGrpSpPr>
        <p:cNvPr id="92" name="Shape 92"/>
        <p:cNvGrpSpPr/>
        <p:nvPr/>
      </p:nvGrpSpPr>
      <p:grpSpPr>
        <a:xfrm>
          <a:off x="0" y="0"/>
          <a:ext cx="0" cy="0"/>
          <a:chOff x="0" y="0"/>
          <a:chExt cx="0" cy="0"/>
        </a:xfrm>
      </p:grpSpPr>
      <p:pic>
        <p:nvPicPr>
          <p:cNvPr descr="Shape 93" id="93" name="Shape 93"/>
          <p:cNvPicPr preferRelativeResize="0"/>
          <p:nvPr/>
        </p:nvPicPr>
        <p:blipFill rotWithShape="1">
          <a:blip r:embed="rId3">
            <a:alphaModFix/>
          </a:blip>
          <a:srcRect b="0" l="0" r="0" t="0"/>
          <a:stretch/>
        </p:blipFill>
        <p:spPr>
          <a:xfrm>
            <a:off x="0" y="-40427"/>
            <a:ext cx="9144006" cy="6648153"/>
          </a:xfrm>
          <a:prstGeom prst="rect">
            <a:avLst/>
          </a:prstGeom>
          <a:noFill/>
          <a:ln>
            <a:noFill/>
          </a:ln>
        </p:spPr>
      </p:pic>
      <p:sp>
        <p:nvSpPr>
          <p:cNvPr id="94" name="Shape 94"/>
          <p:cNvSpPr/>
          <p:nvPr/>
        </p:nvSpPr>
        <p:spPr>
          <a:xfrm>
            <a:off x="-40425" y="2574400"/>
            <a:ext cx="4568400" cy="1714500"/>
          </a:xfrm>
          <a:prstGeom prst="rect">
            <a:avLst/>
          </a:prstGeom>
          <a:solidFill>
            <a:srgbClr val="FFFFFF">
              <a:alpha val="85098"/>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Shape 95"/>
          <p:cNvSpPr txBox="1"/>
          <p:nvPr>
            <p:ph type="title"/>
          </p:nvPr>
        </p:nvSpPr>
        <p:spPr>
          <a:xfrm>
            <a:off x="351550" y="2574400"/>
            <a:ext cx="3970500" cy="1714501"/>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cap="none" strike="noStrike">
                <a:solidFill>
                  <a:schemeClr val="accent2"/>
                </a:solidFill>
                <a:latin typeface="Arial"/>
                <a:ea typeface="Arial"/>
                <a:cs typeface="Arial"/>
                <a:sym typeface="Arial"/>
              </a:rPr>
              <a:t>LA FUSIONE </a:t>
            </a:r>
            <a:endParaRPr/>
          </a:p>
          <a:p>
            <a:pPr indent="0" lvl="0" marL="0" marR="0" rtl="0" algn="l">
              <a:lnSpc>
                <a:spcPct val="100000"/>
              </a:lnSpc>
              <a:spcBef>
                <a:spcPts val="0"/>
              </a:spcBef>
              <a:spcAft>
                <a:spcPts val="0"/>
              </a:spcAft>
              <a:buClr>
                <a:schemeClr val="accent2"/>
              </a:buClr>
              <a:buSzPts val="1400"/>
              <a:buFont typeface="Arial"/>
              <a:buNone/>
            </a:pPr>
            <a:r>
              <a:rPr b="1" i="0" lang="en-US" sz="1400" u="none" cap="none" strike="noStrike">
                <a:solidFill>
                  <a:schemeClr val="accent2"/>
                </a:solidFill>
                <a:latin typeface="Arial"/>
                <a:ea typeface="Arial"/>
                <a:cs typeface="Arial"/>
                <a:sym typeface="Arial"/>
              </a:rPr>
              <a:t>di: Arioli Samuele-Brera Samuele</a:t>
            </a:r>
            <a:endParaRPr/>
          </a:p>
          <a:p>
            <a:pPr indent="0" lvl="0" marL="0" marR="0" rtl="0" algn="l">
              <a:lnSpc>
                <a:spcPct val="100000"/>
              </a:lnSpc>
              <a:spcBef>
                <a:spcPts val="0"/>
              </a:spcBef>
              <a:spcAft>
                <a:spcPts val="0"/>
              </a:spcAft>
              <a:buClr>
                <a:schemeClr val="accent2"/>
              </a:buClr>
              <a:buSzPts val="1400"/>
              <a:buFont typeface="Arial"/>
              <a:buNone/>
            </a:pPr>
            <a:r>
              <a:rPr b="1" i="0" lang="en-US" sz="1400" u="none" cap="none" strike="noStrike">
                <a:solidFill>
                  <a:schemeClr val="accent2"/>
                </a:solidFill>
                <a:latin typeface="Arial"/>
                <a:ea typeface="Arial"/>
                <a:cs typeface="Arial"/>
                <a:sym typeface="Arial"/>
              </a:rPr>
              <a:t>Nobili Alice-Porro Federica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2100"/>
                                        <p:tgtEl>
                                          <p:spTgt spid="95"/>
                                        </p:tgtEl>
                                        <p:attrNameLst>
                                          <p:attrName>ppt_w</p:attrName>
                                        </p:attrNameLst>
                                      </p:cBhvr>
                                      <p:tavLst>
                                        <p:tav fmla="" tm="0">
                                          <p:val>
                                            <p:strVal val="0"/>
                                          </p:val>
                                        </p:tav>
                                        <p:tav fmla="" tm="100000">
                                          <p:val>
                                            <p:strVal val="#ppt_w"/>
                                          </p:val>
                                        </p:tav>
                                      </p:tavLst>
                                    </p:anim>
                                    <p:anim calcmode="lin" valueType="num">
                                      <p:cBhvr additive="base">
                                        <p:cTn dur="21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Shape 100" id="100" name="Shape 100"/>
          <p:cNvPicPr preferRelativeResize="0"/>
          <p:nvPr/>
        </p:nvPicPr>
        <p:blipFill rotWithShape="1">
          <a:blip r:embed="rId3">
            <a:alphaModFix/>
          </a:blip>
          <a:srcRect b="35490" l="39708" r="0" t="12901"/>
          <a:stretch/>
        </p:blipFill>
        <p:spPr>
          <a:xfrm>
            <a:off x="3183100" y="674775"/>
            <a:ext cx="5820550" cy="3793951"/>
          </a:xfrm>
          <a:prstGeom prst="rect">
            <a:avLst/>
          </a:prstGeom>
          <a:noFill/>
          <a:ln cap="flat" cmpd="sng" w="38100">
            <a:solidFill>
              <a:srgbClr val="000000"/>
            </a:solidFill>
            <a:prstDash val="solid"/>
            <a:round/>
            <a:headEnd len="sm" w="sm" type="none"/>
            <a:tailEnd len="sm" w="sm" type="none"/>
          </a:ln>
        </p:spPr>
      </p:pic>
      <p:sp>
        <p:nvSpPr>
          <p:cNvPr id="101" name="Shape 101"/>
          <p:cNvSpPr txBox="1"/>
          <p:nvPr>
            <p:ph type="title"/>
          </p:nvPr>
        </p:nvSpPr>
        <p:spPr>
          <a:xfrm>
            <a:off x="233600" y="829550"/>
            <a:ext cx="2566200" cy="892501"/>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DEFINIZIONE</a:t>
            </a:r>
            <a:endParaRPr/>
          </a:p>
        </p:txBody>
      </p:sp>
      <p:sp>
        <p:nvSpPr>
          <p:cNvPr id="102" name="Shape 102"/>
          <p:cNvSpPr txBox="1"/>
          <p:nvPr>
            <p:ph idx="1" type="body"/>
          </p:nvPr>
        </p:nvSpPr>
        <p:spPr>
          <a:xfrm>
            <a:off x="233600" y="1798299"/>
            <a:ext cx="2566200" cy="2977201"/>
          </a:xfrm>
          <a:prstGeom prst="rect">
            <a:avLst/>
          </a:prstGeom>
          <a:noFill/>
          <a:ln>
            <a:noFill/>
          </a:ln>
        </p:spPr>
        <p:txBody>
          <a:bodyPr anchorCtr="0" anchor="t" bIns="91400" lIns="91400" spcFirstLastPara="1" rIns="91400" wrap="square" tIns="91400">
            <a:noAutofit/>
          </a:bodyPr>
          <a:lstStyle/>
          <a:p>
            <a:pPr indent="0" lvl="0" marL="0" marR="0" rtl="0" algn="just">
              <a:lnSpc>
                <a:spcPct val="115000"/>
              </a:lnSpc>
              <a:spcBef>
                <a:spcPts val="0"/>
              </a:spcBef>
              <a:spcAft>
                <a:spcPts val="0"/>
              </a:spcAft>
              <a:buClr>
                <a:srgbClr val="FFFFFF"/>
              </a:buClr>
              <a:buSzPts val="1400"/>
              <a:buFont typeface="Arial"/>
              <a:buNone/>
            </a:pPr>
            <a:r>
              <a:rPr b="0" i="0" lang="en-US" sz="1400" u="none" cap="none" strike="noStrike">
                <a:solidFill>
                  <a:srgbClr val="000000"/>
                </a:solidFill>
                <a:latin typeface="Arial"/>
                <a:ea typeface="Arial"/>
                <a:cs typeface="Arial"/>
                <a:sym typeface="Arial"/>
              </a:rPr>
              <a:t>La fusione avviene quando somministriamo calore.</a:t>
            </a:r>
            <a:endParaRPr/>
          </a:p>
          <a:p>
            <a:pPr indent="0" lvl="0" marL="0" marR="0" rtl="0" algn="just">
              <a:lnSpc>
                <a:spcPct val="115000"/>
              </a:lnSpc>
              <a:spcBef>
                <a:spcPts val="1600"/>
              </a:spcBef>
              <a:spcAft>
                <a:spcPts val="0"/>
              </a:spcAft>
              <a:buClr>
                <a:srgbClr val="FFFFFF"/>
              </a:buClr>
              <a:buSzPts val="1400"/>
              <a:buFont typeface="Arial"/>
              <a:buNone/>
            </a:pPr>
            <a:r>
              <a:rPr b="0" i="0" lang="en-US" sz="1400" u="none" cap="none" strike="noStrike">
                <a:solidFill>
                  <a:srgbClr val="000000"/>
                </a:solidFill>
                <a:latin typeface="Arial"/>
                <a:ea typeface="Arial"/>
                <a:cs typeface="Arial"/>
                <a:sym typeface="Arial"/>
              </a:rPr>
              <a:t>Ad esempio se togli un cubetto di ghiaccio dal frigorifero e lo metti a temperatura ambiente , vedremoi che si scioglierà: questo è il fenomeno della FUSIONE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500"/>
                                        <p:tgtEl>
                                          <p:spTgt spid="101"/>
                                        </p:tgtEl>
                                        <p:attrNameLst>
                                          <p:attrName>ppt_w</p:attrName>
                                        </p:attrNameLst>
                                      </p:cBhvr>
                                      <p:tavLst>
                                        <p:tav fmla="" tm="0">
                                          <p:val>
                                            <p:strVal val="0"/>
                                          </p:val>
                                        </p:tav>
                                        <p:tav fmla="" tm="100000">
                                          <p:val>
                                            <p:strVal val="#ppt_w"/>
                                          </p:val>
                                        </p:tav>
                                      </p:tavLst>
                                    </p:anim>
                                    <p:anim calcmode="lin" valueType="num">
                                      <p:cBhvr additive="base">
                                        <p:cTn dur="1500"/>
                                        <p:tgtEl>
                                          <p:spTgt spid="10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ppt_w</p:attrName>
                                        </p:attrNameLst>
                                      </p:cBhvr>
                                      <p:tavLst>
                                        <p:tav fmla="" tm="0">
                                          <p:val>
                                            <p:strVal val="0"/>
                                          </p:val>
                                        </p:tav>
                                        <p:tav fmla="" tm="100000">
                                          <p:val>
                                            <p:strVal val="#ppt_w"/>
                                          </p:val>
                                        </p:tav>
                                      </p:tavLst>
                                    </p:anim>
                                    <p:anim calcmode="lin" valueType="num">
                                      <p:cBhvr additive="base">
                                        <p:cTn dur="1000"/>
                                        <p:tgtEl>
                                          <p:spTgt spid="1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descr="Shape 107" id="107" name="Shape 107"/>
          <p:cNvPicPr preferRelativeResize="0"/>
          <p:nvPr/>
        </p:nvPicPr>
        <p:blipFill rotWithShape="1">
          <a:blip r:embed="rId3">
            <a:alphaModFix/>
          </a:blip>
          <a:srcRect b="0" l="0" r="0" t="0"/>
          <a:stretch/>
        </p:blipFill>
        <p:spPr>
          <a:xfrm>
            <a:off x="91275" y="1516689"/>
            <a:ext cx="6096349" cy="2110122"/>
          </a:xfrm>
          <a:prstGeom prst="rect">
            <a:avLst/>
          </a:prstGeom>
          <a:noFill/>
          <a:ln cap="flat" cmpd="sng" w="38100">
            <a:solidFill>
              <a:srgbClr val="000000"/>
            </a:solidFill>
            <a:prstDash val="solid"/>
            <a:round/>
            <a:headEnd len="sm" w="sm" type="none"/>
            <a:tailEnd len="sm" w="sm" type="none"/>
          </a:ln>
        </p:spPr>
      </p:pic>
      <p:sp>
        <p:nvSpPr>
          <p:cNvPr id="108" name="Shape 108"/>
          <p:cNvSpPr txBox="1"/>
          <p:nvPr>
            <p:ph type="title"/>
          </p:nvPr>
        </p:nvSpPr>
        <p:spPr>
          <a:xfrm>
            <a:off x="6293125" y="554050"/>
            <a:ext cx="2665501" cy="137010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chemeClr val="accent2"/>
              </a:buClr>
              <a:buSzPts val="2400"/>
              <a:buFont typeface="Arial"/>
              <a:buNone/>
            </a:pPr>
            <a:r>
              <a:rPr b="1" i="0" lang="en-US" sz="2400" u="none" cap="none" strike="noStrike">
                <a:solidFill>
                  <a:schemeClr val="accent2"/>
                </a:solidFill>
                <a:latin typeface="Arial"/>
                <a:ea typeface="Arial"/>
                <a:cs typeface="Arial"/>
                <a:sym typeface="Arial"/>
              </a:rPr>
              <a:t>Passaggio da solido a liquido</a:t>
            </a:r>
            <a:endParaRPr/>
          </a:p>
        </p:txBody>
      </p:sp>
      <p:sp>
        <p:nvSpPr>
          <p:cNvPr id="109" name="Shape 109"/>
          <p:cNvSpPr txBox="1"/>
          <p:nvPr>
            <p:ph idx="1" type="body"/>
          </p:nvPr>
        </p:nvSpPr>
        <p:spPr>
          <a:xfrm>
            <a:off x="6293125" y="2000349"/>
            <a:ext cx="2665501" cy="2540101"/>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616161"/>
              </a:buClr>
              <a:buSzPts val="1400"/>
              <a:buFont typeface="Arial"/>
              <a:buNone/>
            </a:pPr>
            <a:r>
              <a:rPr b="0" i="0" lang="en-US" sz="1400" u="none" cap="none" strike="noStrike">
                <a:solidFill>
                  <a:srgbClr val="616161"/>
                </a:solidFill>
                <a:latin typeface="Arial"/>
                <a:ea typeface="Arial"/>
                <a:cs typeface="Arial"/>
                <a:sym typeface="Arial"/>
              </a:rPr>
              <a:t>In questa immagine vediamo che nei solidi le forze di coesione tra le molecole dello stato solido sono maggiori. Somministrando calore le molecole si allontanano diminuendo le forze che le tenevano unite.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200"/>
                                        <p:tgtEl>
                                          <p:spTgt spid="108"/>
                                        </p:tgtEl>
                                        <p:attrNameLst>
                                          <p:attrName>ppt_w</p:attrName>
                                        </p:attrNameLst>
                                      </p:cBhvr>
                                      <p:tavLst>
                                        <p:tav fmla="" tm="0">
                                          <p:val>
                                            <p:strVal val="0"/>
                                          </p:val>
                                        </p:tav>
                                        <p:tav fmla="" tm="100000">
                                          <p:val>
                                            <p:strVal val="#ppt_w"/>
                                          </p:val>
                                        </p:tav>
                                      </p:tavLst>
                                    </p:anim>
                                    <p:anim calcmode="lin" valueType="num">
                                      <p:cBhvr additive="base">
                                        <p:cTn dur="1200"/>
                                        <p:tgtEl>
                                          <p:spTgt spid="108"/>
                                        </p:tgtEl>
                                        <p:attrNameLst>
                                          <p:attrName>ppt_h</p:attrName>
                                        </p:attrNameLst>
                                      </p:cBhvr>
                                      <p:tavLst>
                                        <p:tav fmla="" tm="0">
                                          <p:val>
                                            <p:strVal val="0"/>
                                          </p:val>
                                        </p:tav>
                                        <p:tav fmla="" tm="100000">
                                          <p:val>
                                            <p:strVal val="#ppt_h"/>
                                          </p:val>
                                        </p:tav>
                                      </p:tavLst>
                                    </p:anim>
                                  </p:childTnLst>
                                </p:cTn>
                              </p:par>
                            </p:childTnLst>
                          </p:cTn>
                        </p:par>
                        <p:par>
                          <p:cTn fill="hold">
                            <p:stCondLst>
                              <p:cond delay="1200"/>
                            </p:stCondLst>
                            <p:childTnLst>
                              <p:par>
                                <p:cTn fill="hold" nodeType="after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24474" y="148224"/>
            <a:ext cx="3559502" cy="137370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Conclusione della fusione </a:t>
            </a:r>
            <a:endParaRPr/>
          </a:p>
        </p:txBody>
      </p:sp>
      <p:sp>
        <p:nvSpPr>
          <p:cNvPr id="115" name="Shape 115"/>
          <p:cNvSpPr txBox="1"/>
          <p:nvPr>
            <p:ph idx="1" type="body"/>
          </p:nvPr>
        </p:nvSpPr>
        <p:spPr>
          <a:xfrm>
            <a:off x="-1" y="1732175"/>
            <a:ext cx="8494802" cy="2704201"/>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585858"/>
              </a:buClr>
              <a:buSzPts val="1800"/>
              <a:buFont typeface="Arial"/>
              <a:buNone/>
            </a:pPr>
            <a:r>
              <a:rPr b="0" i="0" lang="en-US" sz="1800" u="none" cap="none" strike="noStrike">
                <a:solidFill>
                  <a:srgbClr val="585858"/>
                </a:solidFill>
                <a:latin typeface="Arial"/>
                <a:ea typeface="Arial"/>
                <a:cs typeface="Arial"/>
                <a:sym typeface="Arial"/>
              </a:rPr>
              <a:t>La fusione rappresenta il passaggio di stato dal solido a  liquido, infatti prendendo un cubetto di ghiaccio e sommonistrando calore questo si scioglie. QUESTO E IL FENOMENO DELLA FUSIONE.</a:t>
            </a:r>
            <a:endParaRPr/>
          </a:p>
        </p:txBody>
      </p:sp>
      <p:pic>
        <p:nvPicPr>
          <p:cNvPr descr="Shape 116" id="116" name="Shape 116"/>
          <p:cNvPicPr preferRelativeResize="0"/>
          <p:nvPr/>
        </p:nvPicPr>
        <p:blipFill rotWithShape="1">
          <a:blip r:embed="rId3">
            <a:alphaModFix/>
          </a:blip>
          <a:srcRect b="0" l="0" r="0" t="0"/>
          <a:stretch/>
        </p:blipFill>
        <p:spPr>
          <a:xfrm>
            <a:off x="5629800" y="3527850"/>
            <a:ext cx="3320125" cy="1615652"/>
          </a:xfrm>
          <a:prstGeom prst="rect">
            <a:avLst/>
          </a:prstGeom>
          <a:noFill/>
          <a:ln cap="flat" cmpd="sng" w="38100">
            <a:solidFill>
              <a:srgbClr val="000000"/>
            </a:solidFill>
            <a:prstDash val="solid"/>
            <a:round/>
            <a:headEnd len="sm" w="sm" type="none"/>
            <a:tailEnd len="sm" w="sm" type="none"/>
          </a:ln>
        </p:spPr>
      </p:pic>
      <p:pic>
        <p:nvPicPr>
          <p:cNvPr descr="Shape 117" id="117" name="Shape 117"/>
          <p:cNvPicPr preferRelativeResize="0"/>
          <p:nvPr/>
        </p:nvPicPr>
        <p:blipFill rotWithShape="1">
          <a:blip r:embed="rId4">
            <a:alphaModFix/>
          </a:blip>
          <a:srcRect b="0" l="0" r="0" t="0"/>
          <a:stretch/>
        </p:blipFill>
        <p:spPr>
          <a:xfrm>
            <a:off x="0" y="3527850"/>
            <a:ext cx="2423478" cy="1615652"/>
          </a:xfrm>
          <a:prstGeom prst="rect">
            <a:avLst/>
          </a:prstGeom>
          <a:noFill/>
          <a:ln>
            <a:noFill/>
          </a:ln>
        </p:spPr>
      </p:pic>
      <p:cxnSp>
        <p:nvCxnSpPr>
          <p:cNvPr id="118" name="Shape 118"/>
          <p:cNvCxnSpPr/>
          <p:nvPr/>
        </p:nvCxnSpPr>
        <p:spPr>
          <a:xfrm>
            <a:off x="2637925" y="4296550"/>
            <a:ext cx="2593801" cy="35401"/>
          </a:xfrm>
          <a:prstGeom prst="straightConnector1">
            <a:avLst/>
          </a:prstGeom>
          <a:noFill/>
          <a:ln cap="flat" cmpd="sng" w="152400">
            <a:solidFill>
              <a:srgbClr val="585858"/>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100"/>
                                        <p:tgtEl>
                                          <p:spTgt spid="114"/>
                                        </p:tgtEl>
                                        <p:attrNameLst>
                                          <p:attrName>ppt_w</p:attrName>
                                        </p:attrNameLst>
                                      </p:cBhvr>
                                      <p:tavLst>
                                        <p:tav fmla="" tm="0">
                                          <p:val>
                                            <p:strVal val="0"/>
                                          </p:val>
                                        </p:tav>
                                        <p:tav fmla="" tm="100000">
                                          <p:val>
                                            <p:strVal val="#ppt_w"/>
                                          </p:val>
                                        </p:tav>
                                      </p:tavLst>
                                    </p:anim>
                                    <p:anim calcmode="lin" valueType="num">
                                      <p:cBhvr additive="base">
                                        <p:cTn dur="1100"/>
                                        <p:tgtEl>
                                          <p:spTgt spid="114"/>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par>
                          <p:cTn fill="hold">
                            <p:stCondLst>
                              <p:cond delay="3100"/>
                            </p:stCondLst>
                            <p:childTnLst>
                              <p:par>
                                <p:cTn fill="hold" nodeType="afterEffect" presetClass="entr" presetID="2" presetSubtype="8">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