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2"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8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8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8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8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8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8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8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8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7" name="Shape 87"/>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none" cap="none" strike="noStrike">
                <a:latin typeface="Helvetica Neue"/>
                <a:ea typeface="Helvetica Neue"/>
                <a:cs typeface="Helvetica Neue"/>
                <a:sym typeface="Helvetica Neue"/>
              </a:rPr>
              <a:t>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4" type="tx">
  <p:cSld name="TITLE_AND_BODY">
    <p:spTree>
      <p:nvGrpSpPr>
        <p:cNvPr id="9" name="Shape 9"/>
        <p:cNvGrpSpPr/>
        <p:nvPr/>
      </p:nvGrpSpPr>
      <p:grpSpPr>
        <a:xfrm>
          <a:off x="0" y="0"/>
          <a:ext cx="0" cy="0"/>
          <a:chOff x="0" y="0"/>
          <a:chExt cx="0" cy="0"/>
        </a:xfrm>
      </p:grpSpPr>
      <p:sp>
        <p:nvSpPr>
          <p:cNvPr id="10" name="Shape 10"/>
          <p:cNvSpPr/>
          <p:nvPr/>
        </p:nvSpPr>
        <p:spPr>
          <a:xfrm rot="10800000">
            <a:off x="0" y="0"/>
            <a:ext cx="9144000" cy="5143500"/>
          </a:xfrm>
          <a:prstGeom prst="rect">
            <a:avLst/>
          </a:prstGeom>
          <a:solidFill>
            <a:srgbClr val="DEE0DC"/>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Shape 11"/>
          <p:cNvSpPr/>
          <p:nvPr/>
        </p:nvSpPr>
        <p:spPr>
          <a:xfrm rot="-5400000">
            <a:off x="-302851" y="308849"/>
            <a:ext cx="5131501" cy="4525802"/>
          </a:xfrm>
          <a:prstGeom prst="rect">
            <a:avLst/>
          </a:prstGeom>
          <a:gradFill>
            <a:gsLst>
              <a:gs pos="0">
                <a:srgbClr val="FBFBFB">
                  <a:alpha val="0"/>
                </a:srgbClr>
              </a:gs>
              <a:gs pos="58000">
                <a:srgbClr val="FBFBFB">
                  <a:alpha val="0"/>
                </a:srgbClr>
              </a:gs>
              <a:gs pos="100000">
                <a:srgbClr val="BFBFBF"/>
              </a:gs>
            </a:gsLst>
            <a:lin ang="5400012" scaled="0"/>
          </a:gra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p:nvPr/>
        </p:nvSpPr>
        <p:spPr>
          <a:xfrm rot="5400000">
            <a:off x="728375" y="682999"/>
            <a:ext cx="724801" cy="724501"/>
          </a:xfrm>
          <a:custGeom>
            <a:pathLst>
              <a:path extrusionOk="0" h="120000" w="120000">
                <a:moveTo>
                  <a:pt x="0" y="120000"/>
                </a:moveTo>
                <a:lnTo>
                  <a:pt x="120000" y="120000"/>
                </a:lnTo>
                <a:lnTo>
                  <a:pt x="0" y="0"/>
                </a:lnTo>
                <a:close/>
              </a:path>
            </a:pathLst>
          </a:custGeom>
          <a:solidFill>
            <a:srgbClr val="C5670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Shape 13"/>
          <p:cNvSpPr/>
          <p:nvPr/>
        </p:nvSpPr>
        <p:spPr>
          <a:xfrm rot="-5400000">
            <a:off x="3232650" y="3880675"/>
            <a:ext cx="724801" cy="724501"/>
          </a:xfrm>
          <a:custGeom>
            <a:pathLst>
              <a:path extrusionOk="0" h="120000" w="120000">
                <a:moveTo>
                  <a:pt x="0" y="120000"/>
                </a:moveTo>
                <a:lnTo>
                  <a:pt x="120000" y="120000"/>
                </a:lnTo>
                <a:lnTo>
                  <a:pt x="0" y="0"/>
                </a:lnTo>
                <a:close/>
              </a:path>
            </a:pathLst>
          </a:custGeom>
          <a:solidFill>
            <a:srgbClr val="54616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Shape 14"/>
          <p:cNvSpPr txBox="1"/>
          <p:nvPr>
            <p:ph type="title"/>
          </p:nvPr>
        </p:nvSpPr>
        <p:spPr>
          <a:xfrm>
            <a:off x="5194675" y="655288"/>
            <a:ext cx="3522301" cy="2239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54616D"/>
              </a:buClr>
              <a:buSzPts val="3600"/>
              <a:buFont typeface="Arial"/>
              <a:buNone/>
              <a:defRPr b="1" i="0" sz="3600" u="none" cap="none" strike="noStrike">
                <a:solidFill>
                  <a:srgbClr val="54616D"/>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5" name="Shape 15"/>
          <p:cNvSpPr txBox="1"/>
          <p:nvPr>
            <p:ph idx="1" type="body"/>
          </p:nvPr>
        </p:nvSpPr>
        <p:spPr>
          <a:xfrm>
            <a:off x="5194672" y="3807528"/>
            <a:ext cx="2974201" cy="724801"/>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54616D"/>
              </a:buClr>
              <a:buSzPts val="1400"/>
              <a:buFont typeface="Arial"/>
              <a:buNone/>
              <a:defRPr b="1" i="0" sz="1400" u="none" cap="none" strike="noStrike">
                <a:solidFill>
                  <a:srgbClr val="54616D"/>
                </a:solidFill>
                <a:latin typeface="Arial"/>
                <a:ea typeface="Arial"/>
                <a:cs typeface="Arial"/>
                <a:sym typeface="Arial"/>
              </a:defRPr>
            </a:lvl1pPr>
            <a:lvl2pPr indent="-228600" lvl="1" marL="914400" marR="0" rtl="0" algn="l">
              <a:lnSpc>
                <a:spcPct val="100000"/>
              </a:lnSpc>
              <a:spcBef>
                <a:spcPts val="0"/>
              </a:spcBef>
              <a:spcAft>
                <a:spcPts val="0"/>
              </a:spcAft>
              <a:buClr>
                <a:srgbClr val="54616D"/>
              </a:buClr>
              <a:buSzPts val="1400"/>
              <a:buFont typeface="Arial"/>
              <a:buNone/>
              <a:defRPr b="1" i="0" sz="1400" u="none" cap="none" strike="noStrike">
                <a:solidFill>
                  <a:srgbClr val="54616D"/>
                </a:solidFill>
                <a:latin typeface="Arial"/>
                <a:ea typeface="Arial"/>
                <a:cs typeface="Arial"/>
                <a:sym typeface="Arial"/>
              </a:defRPr>
            </a:lvl2pPr>
            <a:lvl3pPr indent="-228600" lvl="2" marL="1371600" marR="0" rtl="0" algn="l">
              <a:lnSpc>
                <a:spcPct val="100000"/>
              </a:lnSpc>
              <a:spcBef>
                <a:spcPts val="0"/>
              </a:spcBef>
              <a:spcAft>
                <a:spcPts val="0"/>
              </a:spcAft>
              <a:buClr>
                <a:srgbClr val="54616D"/>
              </a:buClr>
              <a:buSzPts val="1400"/>
              <a:buFont typeface="Arial"/>
              <a:buNone/>
              <a:defRPr b="1" i="0" sz="1400" u="none" cap="none" strike="noStrike">
                <a:solidFill>
                  <a:srgbClr val="54616D"/>
                </a:solidFill>
                <a:latin typeface="Arial"/>
                <a:ea typeface="Arial"/>
                <a:cs typeface="Arial"/>
                <a:sym typeface="Arial"/>
              </a:defRPr>
            </a:lvl3pPr>
            <a:lvl4pPr indent="-228600" lvl="3" marL="1828800" marR="0" rtl="0" algn="l">
              <a:lnSpc>
                <a:spcPct val="100000"/>
              </a:lnSpc>
              <a:spcBef>
                <a:spcPts val="0"/>
              </a:spcBef>
              <a:spcAft>
                <a:spcPts val="0"/>
              </a:spcAft>
              <a:buClr>
                <a:srgbClr val="54616D"/>
              </a:buClr>
              <a:buSzPts val="1400"/>
              <a:buFont typeface="Arial"/>
              <a:buNone/>
              <a:defRPr b="1" i="0" sz="1400" u="none" cap="none" strike="noStrike">
                <a:solidFill>
                  <a:srgbClr val="54616D"/>
                </a:solidFill>
                <a:latin typeface="Arial"/>
                <a:ea typeface="Arial"/>
                <a:cs typeface="Arial"/>
                <a:sym typeface="Arial"/>
              </a:defRPr>
            </a:lvl4pPr>
            <a:lvl5pPr indent="-228600" lvl="4" marL="2286000" marR="0" rtl="0" algn="l">
              <a:lnSpc>
                <a:spcPct val="100000"/>
              </a:lnSpc>
              <a:spcBef>
                <a:spcPts val="0"/>
              </a:spcBef>
              <a:spcAft>
                <a:spcPts val="0"/>
              </a:spcAft>
              <a:buClr>
                <a:srgbClr val="54616D"/>
              </a:buClr>
              <a:buSzPts val="1400"/>
              <a:buFont typeface="Arial"/>
              <a:buNone/>
              <a:defRPr b="1" i="0" sz="1400" u="none" cap="none" strike="noStrike">
                <a:solidFill>
                  <a:srgbClr val="54616D"/>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16" name="Shape 1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1pPr>
            <a:lvl2pPr indent="0" lvl="1"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2pPr>
            <a:lvl3pPr indent="0" lvl="2"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3pPr>
            <a:lvl4pPr indent="0" lvl="3"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4pPr>
            <a:lvl5pPr indent="0" lvl="4"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5pPr>
            <a:lvl6pPr indent="0" lvl="5"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6pPr>
            <a:lvl7pPr indent="0" lvl="6"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7pPr>
            <a:lvl8pPr indent="0" lvl="7"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8pPr>
            <a:lvl9pPr indent="0" lvl="8" marL="0" marR="0" rtl="0" algn="r">
              <a:lnSpc>
                <a:spcPct val="100000"/>
              </a:lnSpc>
              <a:spcBef>
                <a:spcPts val="0"/>
              </a:spcBef>
              <a:spcAft>
                <a:spcPts val="0"/>
              </a:spcAft>
              <a:buClr>
                <a:srgbClr val="434343"/>
              </a:buClr>
              <a:buSzPts val="1000"/>
              <a:buFont typeface="Arial"/>
              <a:buNone/>
              <a:defRPr b="0" i="0" sz="1000" u="none" cap="none" strike="noStrike">
                <a:solidFill>
                  <a:srgbClr val="434343"/>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63" name="Shape 63"/>
        <p:cNvGrpSpPr/>
        <p:nvPr/>
      </p:nvGrpSpPr>
      <p:grpSpPr>
        <a:xfrm>
          <a:off x="0" y="0"/>
          <a:ext cx="0" cy="0"/>
          <a:chOff x="0" y="0"/>
          <a:chExt cx="0" cy="0"/>
        </a:xfrm>
      </p:grpSpPr>
      <p:sp>
        <p:nvSpPr>
          <p:cNvPr id="64" name="Shape 64"/>
          <p:cNvSpPr txBox="1"/>
          <p:nvPr>
            <p:ph type="title"/>
          </p:nvPr>
        </p:nvSpPr>
        <p:spPr>
          <a:xfrm>
            <a:off x="311699" y="555600"/>
            <a:ext cx="2808001" cy="755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5" name="Shape 65"/>
          <p:cNvSpPr txBox="1"/>
          <p:nvPr>
            <p:ph idx="1" type="body"/>
          </p:nvPr>
        </p:nvSpPr>
        <p:spPr>
          <a:xfrm>
            <a:off x="311699" y="1389599"/>
            <a:ext cx="2808001" cy="3179401"/>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1pPr>
            <a:lvl2pPr indent="-304800" lvl="1" marL="9144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2pPr>
            <a:lvl3pPr indent="-304800" lvl="2" marL="13716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3pPr>
            <a:lvl4pPr indent="-304800" lvl="3" marL="18288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4pPr>
            <a:lvl5pPr indent="-304800" lvl="4" marL="22860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66" name="Shape 6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67" name="Shape 67"/>
        <p:cNvGrpSpPr/>
        <p:nvPr/>
      </p:nvGrpSpPr>
      <p:grpSpPr>
        <a:xfrm>
          <a:off x="0" y="0"/>
          <a:ext cx="0" cy="0"/>
          <a:chOff x="0" y="0"/>
          <a:chExt cx="0" cy="0"/>
        </a:xfrm>
      </p:grpSpPr>
      <p:sp>
        <p:nvSpPr>
          <p:cNvPr id="68" name="Shape 68"/>
          <p:cNvSpPr txBox="1"/>
          <p:nvPr>
            <p:ph type="title"/>
          </p:nvPr>
        </p:nvSpPr>
        <p:spPr>
          <a:xfrm>
            <a:off x="490250" y="450149"/>
            <a:ext cx="6367801" cy="4090801"/>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9" name="Shape 69"/>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70" name="Shape 70"/>
        <p:cNvGrpSpPr/>
        <p:nvPr/>
      </p:nvGrpSpPr>
      <p:grpSpPr>
        <a:xfrm>
          <a:off x="0" y="0"/>
          <a:ext cx="0" cy="0"/>
          <a:chOff x="0" y="0"/>
          <a:chExt cx="0" cy="0"/>
        </a:xfrm>
      </p:grpSpPr>
      <p:sp>
        <p:nvSpPr>
          <p:cNvPr id="71" name="Shape 71"/>
          <p:cNvSpPr/>
          <p:nvPr/>
        </p:nvSpPr>
        <p:spPr>
          <a:xfrm>
            <a:off x="4572000" y="-125"/>
            <a:ext cx="4572000" cy="5143501"/>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Shape 72"/>
          <p:cNvSpPr txBox="1"/>
          <p:nvPr>
            <p:ph type="title"/>
          </p:nvPr>
        </p:nvSpPr>
        <p:spPr>
          <a:xfrm>
            <a:off x="265500" y="1233175"/>
            <a:ext cx="4045200" cy="1482301"/>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3" name="Shape 73"/>
          <p:cNvSpPr txBox="1"/>
          <p:nvPr>
            <p:ph idx="1" type="body"/>
          </p:nvPr>
        </p:nvSpPr>
        <p:spPr>
          <a:xfrm>
            <a:off x="265500" y="2803075"/>
            <a:ext cx="4045200" cy="1235101"/>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1pPr>
            <a:lvl2pPr indent="-228600" lvl="1" marL="9144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2pPr>
            <a:lvl3pPr indent="-228600" lvl="2" marL="13716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3pPr>
            <a:lvl4pPr indent="-228600" lvl="3" marL="18288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4pPr>
            <a:lvl5pPr indent="-228600" lvl="4" marL="22860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74" name="Shape 74"/>
          <p:cNvSpPr txBox="1"/>
          <p:nvPr>
            <p:ph idx="2" type="body"/>
          </p:nvPr>
        </p:nvSpPr>
        <p:spPr>
          <a:xfrm>
            <a:off x="4939500" y="724074"/>
            <a:ext cx="3837000" cy="3695102"/>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75" name="Shape 75"/>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76" name="Shape 76"/>
        <p:cNvGrpSpPr/>
        <p:nvPr/>
      </p:nvGrpSpPr>
      <p:grpSpPr>
        <a:xfrm>
          <a:off x="0" y="0"/>
          <a:ext cx="0" cy="0"/>
          <a:chOff x="0" y="0"/>
          <a:chExt cx="0" cy="0"/>
        </a:xfrm>
      </p:grpSpPr>
      <p:sp>
        <p:nvSpPr>
          <p:cNvPr id="77" name="Shape 77"/>
          <p:cNvSpPr txBox="1"/>
          <p:nvPr>
            <p:ph idx="1" type="body"/>
          </p:nvPr>
        </p:nvSpPr>
        <p:spPr>
          <a:xfrm>
            <a:off x="311699" y="4230575"/>
            <a:ext cx="5998802" cy="605101"/>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rgbClr val="585858"/>
              </a:buClr>
              <a:buSzPts val="1800"/>
              <a:buFont typeface="Arial"/>
              <a:buNone/>
              <a:defRPr b="0" i="0" sz="1800" u="none" cap="none" strike="noStrike">
                <a:solidFill>
                  <a:srgbClr val="585858"/>
                </a:solidFill>
                <a:latin typeface="Arial"/>
                <a:ea typeface="Arial"/>
                <a:cs typeface="Arial"/>
                <a:sym typeface="Arial"/>
              </a:defRPr>
            </a:lvl1pPr>
            <a:lvl2pPr indent="-342900" lvl="1" marL="9144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78" name="Shape 7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79" name="Shape 79"/>
        <p:cNvGrpSpPr/>
        <p:nvPr/>
      </p:nvGrpSpPr>
      <p:grpSpPr>
        <a:xfrm>
          <a:off x="0" y="0"/>
          <a:ext cx="0" cy="0"/>
          <a:chOff x="0" y="0"/>
          <a:chExt cx="0" cy="0"/>
        </a:xfrm>
      </p:grpSpPr>
      <p:sp>
        <p:nvSpPr>
          <p:cNvPr id="80" name="Shape 80"/>
          <p:cNvSpPr txBox="1"/>
          <p:nvPr>
            <p:ph type="title"/>
          </p:nvPr>
        </p:nvSpPr>
        <p:spPr>
          <a:xfrm>
            <a:off x="311699" y="1106125"/>
            <a:ext cx="8520602" cy="19635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81" name="Shape 81"/>
          <p:cNvSpPr txBox="1"/>
          <p:nvPr>
            <p:ph idx="1" type="body"/>
          </p:nvPr>
        </p:nvSpPr>
        <p:spPr>
          <a:xfrm>
            <a:off x="311699" y="3152225"/>
            <a:ext cx="8520602"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2" name="Shape 82"/>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83" name="Shape 83"/>
        <p:cNvGrpSpPr/>
        <p:nvPr/>
      </p:nvGrpSpPr>
      <p:grpSpPr>
        <a:xfrm>
          <a:off x="0" y="0"/>
          <a:ext cx="0" cy="0"/>
          <a:chOff x="0" y="0"/>
          <a:chExt cx="0" cy="0"/>
        </a:xfrm>
      </p:grpSpPr>
      <p:sp>
        <p:nvSpPr>
          <p:cNvPr id="84" name="Shape 8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p:cSld name="Layout personalizzato">
    <p:spTree>
      <p:nvGrpSpPr>
        <p:cNvPr id="17" name="Shape 17"/>
        <p:cNvGrpSpPr/>
        <p:nvPr/>
      </p:nvGrpSpPr>
      <p:grpSpPr>
        <a:xfrm>
          <a:off x="0" y="0"/>
          <a:ext cx="0" cy="0"/>
          <a:chOff x="0" y="0"/>
          <a:chExt cx="0" cy="0"/>
        </a:xfrm>
      </p:grpSpPr>
      <p:sp>
        <p:nvSpPr>
          <p:cNvPr id="18" name="Shape 18"/>
          <p:cNvSpPr/>
          <p:nvPr/>
        </p:nvSpPr>
        <p:spPr>
          <a:xfrm>
            <a:off x="0" y="0"/>
            <a:ext cx="9144000" cy="5143500"/>
          </a:xfrm>
          <a:prstGeom prst="rect">
            <a:avLst/>
          </a:prstGeom>
          <a:solidFill>
            <a:srgbClr val="BFBFB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Shape 19"/>
          <p:cNvSpPr/>
          <p:nvPr/>
        </p:nvSpPr>
        <p:spPr>
          <a:xfrm>
            <a:off x="6531574" y="-1"/>
            <a:ext cx="864300" cy="246002"/>
          </a:xfrm>
          <a:prstGeom prst="rect">
            <a:avLst/>
          </a:prstGeom>
          <a:solidFill>
            <a:srgbClr val="FFFFFF">
              <a:alpha val="25098"/>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Shape 20"/>
          <p:cNvSpPr/>
          <p:nvPr/>
        </p:nvSpPr>
        <p:spPr>
          <a:xfrm>
            <a:off x="7395898" y="-1"/>
            <a:ext cx="1748101" cy="246002"/>
          </a:xfrm>
          <a:prstGeom prst="rect">
            <a:avLst/>
          </a:prstGeom>
          <a:solidFill>
            <a:srgbClr val="FFFFFF">
              <a:alpha val="12156"/>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Shape 21"/>
          <p:cNvSpPr/>
          <p:nvPr/>
        </p:nvSpPr>
        <p:spPr>
          <a:xfrm flipH="1">
            <a:off x="6096276" y="-1"/>
            <a:ext cx="435300" cy="246002"/>
          </a:xfrm>
          <a:prstGeom prst="rect">
            <a:avLst/>
          </a:prstGeom>
          <a:solidFill>
            <a:srgbClr val="FFFFFF">
              <a:alpha val="37647"/>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Shape 22"/>
          <p:cNvSpPr/>
          <p:nvPr/>
        </p:nvSpPr>
        <p:spPr>
          <a:xfrm>
            <a:off x="0" y="0"/>
            <a:ext cx="6096300"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Shape 23"/>
          <p:cNvSpPr txBox="1"/>
          <p:nvPr>
            <p:ph type="title"/>
          </p:nvPr>
        </p:nvSpPr>
        <p:spPr>
          <a:xfrm>
            <a:off x="6281725" y="679624"/>
            <a:ext cx="2683201" cy="1042502"/>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24" name="Shape 24"/>
          <p:cNvSpPr txBox="1"/>
          <p:nvPr>
            <p:ph idx="1" type="body"/>
          </p:nvPr>
        </p:nvSpPr>
        <p:spPr>
          <a:xfrm>
            <a:off x="6281725" y="1798299"/>
            <a:ext cx="2683201" cy="2540101"/>
          </a:xfrm>
          <a:prstGeom prst="rect">
            <a:avLst/>
          </a:prstGeom>
          <a:noFill/>
          <a:ln>
            <a:noFill/>
          </a:ln>
        </p:spPr>
        <p:txBody>
          <a:bodyPr anchorCtr="0" anchor="t" bIns="91425" lIns="91425" spcFirstLastPara="1" rIns="91425" wrap="square" tIns="91425"/>
          <a:lstStyle>
            <a:lvl1pPr indent="-330200" lvl="0" marL="457200" marR="0" rtl="0" algn="l">
              <a:lnSpc>
                <a:spcPct val="115000"/>
              </a:lnSpc>
              <a:spcBef>
                <a:spcPts val="16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1pPr>
            <a:lvl2pPr indent="-330200" lvl="1" marL="914400" marR="0" rtl="0" algn="l">
              <a:lnSpc>
                <a:spcPct val="115000"/>
              </a:lnSpc>
              <a:spcBef>
                <a:spcPts val="16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2pPr>
            <a:lvl3pPr indent="-330200" lvl="2" marL="1371600" marR="0" rtl="0" algn="l">
              <a:lnSpc>
                <a:spcPct val="115000"/>
              </a:lnSpc>
              <a:spcBef>
                <a:spcPts val="16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3pPr>
            <a:lvl4pPr indent="-330200" lvl="3" marL="1828800" marR="0" rtl="0" algn="l">
              <a:lnSpc>
                <a:spcPct val="115000"/>
              </a:lnSpc>
              <a:spcBef>
                <a:spcPts val="16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4pPr>
            <a:lvl5pPr indent="-330200" lvl="4" marL="2286000" marR="0" rtl="0" algn="l">
              <a:lnSpc>
                <a:spcPct val="115000"/>
              </a:lnSpc>
              <a:spcBef>
                <a:spcPts val="16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25" name="Shape 25"/>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3">
  <p:cSld name="Layout personalizzato 3">
    <p:spTree>
      <p:nvGrpSpPr>
        <p:cNvPr id="26" name="Shape 26"/>
        <p:cNvGrpSpPr/>
        <p:nvPr/>
      </p:nvGrpSpPr>
      <p:grpSpPr>
        <a:xfrm>
          <a:off x="0" y="0"/>
          <a:ext cx="0" cy="0"/>
          <a:chOff x="0" y="0"/>
          <a:chExt cx="0" cy="0"/>
        </a:xfrm>
      </p:grpSpPr>
      <p:sp>
        <p:nvSpPr>
          <p:cNvPr id="27" name="Shape 27"/>
          <p:cNvSpPr/>
          <p:nvPr/>
        </p:nvSpPr>
        <p:spPr>
          <a:xfrm>
            <a:off x="3047650" y="0"/>
            <a:ext cx="6096301"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Shape 28"/>
          <p:cNvSpPr/>
          <p:nvPr/>
        </p:nvSpPr>
        <p:spPr>
          <a:xfrm>
            <a:off x="0" y="0"/>
            <a:ext cx="9144000"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 name="Shape 29"/>
          <p:cNvGrpSpPr/>
          <p:nvPr/>
        </p:nvGrpSpPr>
        <p:grpSpPr>
          <a:xfrm>
            <a:off x="2" y="4713896"/>
            <a:ext cx="3047925" cy="429603"/>
            <a:chOff x="0" y="-1"/>
            <a:chExt cx="3047924" cy="429601"/>
          </a:xfrm>
        </p:grpSpPr>
        <p:sp>
          <p:nvSpPr>
            <p:cNvPr id="30" name="Shape 30"/>
            <p:cNvSpPr/>
            <p:nvPr/>
          </p:nvSpPr>
          <p:spPr>
            <a:xfrm rot="-5400000">
              <a:off x="2452123" y="-166201"/>
              <a:ext cx="429601" cy="762001"/>
            </a:xfrm>
            <a:custGeom>
              <a:pathLst>
                <a:path extrusionOk="0" h="120000" w="120000">
                  <a:moveTo>
                    <a:pt x="0" y="120000"/>
                  </a:moveTo>
                  <a:lnTo>
                    <a:pt x="120000" y="120000"/>
                  </a:lnTo>
                  <a:lnTo>
                    <a:pt x="0" y="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Shape 31"/>
            <p:cNvSpPr/>
            <p:nvPr/>
          </p:nvSpPr>
          <p:spPr>
            <a:xfrm rot="-5400000">
              <a:off x="928192" y="-166201"/>
              <a:ext cx="429601" cy="762001"/>
            </a:xfrm>
            <a:custGeom>
              <a:pathLst>
                <a:path extrusionOk="0" h="120000" w="120000">
                  <a:moveTo>
                    <a:pt x="0" y="120000"/>
                  </a:moveTo>
                  <a:lnTo>
                    <a:pt x="120000" y="120000"/>
                  </a:lnTo>
                  <a:lnTo>
                    <a:pt x="0" y="0"/>
                  </a:lnTo>
                  <a:close/>
                </a:path>
              </a:pathLst>
            </a:custGeom>
            <a:solidFill>
              <a:srgbClr val="D9D9D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Shape 32"/>
            <p:cNvSpPr/>
            <p:nvPr/>
          </p:nvSpPr>
          <p:spPr>
            <a:xfrm flipH="1" rot="5400000">
              <a:off x="1690025" y="-166201"/>
              <a:ext cx="429601" cy="762001"/>
            </a:xfrm>
            <a:custGeom>
              <a:pathLst>
                <a:path extrusionOk="0" h="120000" w="120000">
                  <a:moveTo>
                    <a:pt x="0" y="120000"/>
                  </a:moveTo>
                  <a:lnTo>
                    <a:pt x="120000" y="120000"/>
                  </a:lnTo>
                  <a:lnTo>
                    <a:pt x="0" y="0"/>
                  </a:lnTo>
                  <a:close/>
                </a:path>
              </a:pathLst>
            </a:cu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Shape 33"/>
            <p:cNvSpPr/>
            <p:nvPr/>
          </p:nvSpPr>
          <p:spPr>
            <a:xfrm flipH="1" rot="5400000">
              <a:off x="166200" y="-166201"/>
              <a:ext cx="429601" cy="762001"/>
            </a:xfrm>
            <a:custGeom>
              <a:pathLst>
                <a:path extrusionOk="0" h="120000" w="120000">
                  <a:moveTo>
                    <a:pt x="0" y="120000"/>
                  </a:moveTo>
                  <a:lnTo>
                    <a:pt x="120000" y="120000"/>
                  </a:lnTo>
                  <a:lnTo>
                    <a:pt x="0" y="0"/>
                  </a:lnTo>
                  <a:close/>
                </a:path>
              </a:pathLst>
            </a:cu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Shape 34"/>
          <p:cNvSpPr txBox="1"/>
          <p:nvPr>
            <p:ph type="title"/>
          </p:nvPr>
        </p:nvSpPr>
        <p:spPr>
          <a:xfrm>
            <a:off x="185349" y="679624"/>
            <a:ext cx="2683201" cy="1042502"/>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35" name="Shape 35"/>
          <p:cNvSpPr txBox="1"/>
          <p:nvPr>
            <p:ph idx="1" type="body"/>
          </p:nvPr>
        </p:nvSpPr>
        <p:spPr>
          <a:xfrm>
            <a:off x="185349" y="1798299"/>
            <a:ext cx="2683201" cy="2540101"/>
          </a:xfrm>
          <a:prstGeom prst="rect">
            <a:avLst/>
          </a:prstGeom>
          <a:noFill/>
          <a:ln>
            <a:noFill/>
          </a:ln>
        </p:spPr>
        <p:txBody>
          <a:bodyPr anchorCtr="0" anchor="t" bIns="91425" lIns="91425" spcFirstLastPara="1" rIns="91425" wrap="square" tIns="91425"/>
          <a:lstStyle>
            <a:lvl1pPr indent="-330200" lvl="0" marL="457200" marR="0" rtl="0" algn="l">
              <a:lnSpc>
                <a:spcPct val="115000"/>
              </a:lnSpc>
              <a:spcBef>
                <a:spcPts val="1600"/>
              </a:spcBef>
              <a:spcAft>
                <a:spcPts val="0"/>
              </a:spcAft>
              <a:buClr>
                <a:srgbClr val="616161"/>
              </a:buClr>
              <a:buSzPts val="1600"/>
              <a:buFont typeface="Arial"/>
              <a:buChar char="●"/>
              <a:defRPr b="0" i="0" sz="1600" u="none" cap="none" strike="noStrike">
                <a:solidFill>
                  <a:srgbClr val="616161"/>
                </a:solidFill>
                <a:latin typeface="Arial"/>
                <a:ea typeface="Arial"/>
                <a:cs typeface="Arial"/>
                <a:sym typeface="Arial"/>
              </a:defRPr>
            </a:lvl1pPr>
            <a:lvl2pPr indent="-330200" lvl="1" marL="914400" marR="0" rtl="0" algn="l">
              <a:lnSpc>
                <a:spcPct val="115000"/>
              </a:lnSpc>
              <a:spcBef>
                <a:spcPts val="1600"/>
              </a:spcBef>
              <a:spcAft>
                <a:spcPts val="0"/>
              </a:spcAft>
              <a:buClr>
                <a:srgbClr val="616161"/>
              </a:buClr>
              <a:buSzPts val="1600"/>
              <a:buFont typeface="Arial"/>
              <a:buChar char="○"/>
              <a:defRPr b="0" i="0" sz="1600" u="none" cap="none" strike="noStrike">
                <a:solidFill>
                  <a:srgbClr val="616161"/>
                </a:solidFill>
                <a:latin typeface="Arial"/>
                <a:ea typeface="Arial"/>
                <a:cs typeface="Arial"/>
                <a:sym typeface="Arial"/>
              </a:defRPr>
            </a:lvl2pPr>
            <a:lvl3pPr indent="-330200" lvl="2" marL="1371600" marR="0" rtl="0" algn="l">
              <a:lnSpc>
                <a:spcPct val="115000"/>
              </a:lnSpc>
              <a:spcBef>
                <a:spcPts val="1600"/>
              </a:spcBef>
              <a:spcAft>
                <a:spcPts val="0"/>
              </a:spcAft>
              <a:buClr>
                <a:srgbClr val="616161"/>
              </a:buClr>
              <a:buSzPts val="1600"/>
              <a:buFont typeface="Arial"/>
              <a:buChar char="■"/>
              <a:defRPr b="0" i="0" sz="1600" u="none" cap="none" strike="noStrike">
                <a:solidFill>
                  <a:srgbClr val="616161"/>
                </a:solidFill>
                <a:latin typeface="Arial"/>
                <a:ea typeface="Arial"/>
                <a:cs typeface="Arial"/>
                <a:sym typeface="Arial"/>
              </a:defRPr>
            </a:lvl3pPr>
            <a:lvl4pPr indent="-330200" lvl="3" marL="1828800" marR="0" rtl="0" algn="l">
              <a:lnSpc>
                <a:spcPct val="115000"/>
              </a:lnSpc>
              <a:spcBef>
                <a:spcPts val="1600"/>
              </a:spcBef>
              <a:spcAft>
                <a:spcPts val="0"/>
              </a:spcAft>
              <a:buClr>
                <a:srgbClr val="616161"/>
              </a:buClr>
              <a:buSzPts val="1600"/>
              <a:buFont typeface="Arial"/>
              <a:buChar char="●"/>
              <a:defRPr b="0" i="0" sz="1600" u="none" cap="none" strike="noStrike">
                <a:solidFill>
                  <a:srgbClr val="616161"/>
                </a:solidFill>
                <a:latin typeface="Arial"/>
                <a:ea typeface="Arial"/>
                <a:cs typeface="Arial"/>
                <a:sym typeface="Arial"/>
              </a:defRPr>
            </a:lvl4pPr>
            <a:lvl5pPr indent="-330200" lvl="4" marL="2286000" marR="0" rtl="0" algn="l">
              <a:lnSpc>
                <a:spcPct val="115000"/>
              </a:lnSpc>
              <a:spcBef>
                <a:spcPts val="1600"/>
              </a:spcBef>
              <a:spcAft>
                <a:spcPts val="0"/>
              </a:spcAft>
              <a:buClr>
                <a:srgbClr val="616161"/>
              </a:buClr>
              <a:buSzPts val="1600"/>
              <a:buFont typeface="Arial"/>
              <a:buChar char="○"/>
              <a:defRPr b="0" i="0" sz="1600" u="none" cap="none" strike="noStrike">
                <a:solidFill>
                  <a:srgbClr val="616161"/>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36" name="Shape 3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2">
  <p:cSld name="Layout personalizzato 2">
    <p:spTree>
      <p:nvGrpSpPr>
        <p:cNvPr id="37" name="Shape 37"/>
        <p:cNvGrpSpPr/>
        <p:nvPr/>
      </p:nvGrpSpPr>
      <p:grpSpPr>
        <a:xfrm>
          <a:off x="0" y="0"/>
          <a:ext cx="0" cy="0"/>
          <a:chOff x="0" y="0"/>
          <a:chExt cx="0" cy="0"/>
        </a:xfrm>
      </p:grpSpPr>
      <p:sp>
        <p:nvSpPr>
          <p:cNvPr id="38" name="Shape 38"/>
          <p:cNvSpPr/>
          <p:nvPr/>
        </p:nvSpPr>
        <p:spPr>
          <a:xfrm>
            <a:off x="0" y="0"/>
            <a:ext cx="9144000"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p:nvPr/>
        </p:nvSpPr>
        <p:spPr>
          <a:xfrm>
            <a:off x="0" y="981549"/>
            <a:ext cx="9144000" cy="70801"/>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hape 81" id="40" name="Shape 40"/>
          <p:cNvPicPr preferRelativeResize="0"/>
          <p:nvPr/>
        </p:nvPicPr>
        <p:blipFill rotWithShape="1">
          <a:blip r:embed="rId2">
            <a:alphaModFix/>
          </a:blip>
          <a:srcRect b="38308" l="0" r="0" t="38312"/>
          <a:stretch/>
        </p:blipFill>
        <p:spPr>
          <a:xfrm>
            <a:off x="0" y="-1"/>
            <a:ext cx="9144007" cy="981556"/>
          </a:xfrm>
          <a:prstGeom prst="rect">
            <a:avLst/>
          </a:prstGeom>
          <a:noFill/>
          <a:ln>
            <a:noFill/>
          </a:ln>
        </p:spPr>
      </p:pic>
      <p:sp>
        <p:nvSpPr>
          <p:cNvPr id="41" name="Shape 41"/>
          <p:cNvSpPr txBox="1"/>
          <p:nvPr>
            <p:ph type="title"/>
          </p:nvPr>
        </p:nvSpPr>
        <p:spPr>
          <a:xfrm>
            <a:off x="2938224" y="2491450"/>
            <a:ext cx="5379901" cy="1019101"/>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accent2"/>
              </a:buClr>
              <a:buSzPts val="3000"/>
              <a:buFont typeface="Arial"/>
              <a:buNone/>
              <a:defRPr b="1" i="0" sz="30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42" name="Shape 42"/>
          <p:cNvSpPr txBox="1"/>
          <p:nvPr>
            <p:ph idx="1" type="body"/>
          </p:nvPr>
        </p:nvSpPr>
        <p:spPr>
          <a:xfrm>
            <a:off x="2938224" y="3571325"/>
            <a:ext cx="5379901" cy="550501"/>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2pPr>
            <a:lvl3pPr indent="-228600" lvl="2" marL="1371600" marR="0" rtl="0" algn="l">
              <a:lnSpc>
                <a:spcPct val="100000"/>
              </a:lnSpc>
              <a:spcBef>
                <a:spcPts val="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3pPr>
            <a:lvl4pPr indent="-228600" lvl="3" marL="1828800" marR="0" rtl="0" algn="l">
              <a:lnSpc>
                <a:spcPct val="100000"/>
              </a:lnSpc>
              <a:spcBef>
                <a:spcPts val="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4pPr>
            <a:lvl5pPr indent="-228600" lvl="4" marL="2286000" marR="0" rtl="0" algn="l">
              <a:lnSpc>
                <a:spcPct val="100000"/>
              </a:lnSpc>
              <a:spcBef>
                <a:spcPts val="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43" name="Shape 43"/>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4" name="Shape 44"/>
        <p:cNvGrpSpPr/>
        <p:nvPr/>
      </p:nvGrpSpPr>
      <p:grpSpPr>
        <a:xfrm>
          <a:off x="0" y="0"/>
          <a:ext cx="0" cy="0"/>
          <a:chOff x="0" y="0"/>
          <a:chExt cx="0" cy="0"/>
        </a:xfrm>
      </p:grpSpPr>
      <p:sp>
        <p:nvSpPr>
          <p:cNvPr id="45" name="Shape 45"/>
          <p:cNvSpPr txBox="1"/>
          <p:nvPr>
            <p:ph type="title"/>
          </p:nvPr>
        </p:nvSpPr>
        <p:spPr>
          <a:xfrm>
            <a:off x="311708" y="744574"/>
            <a:ext cx="8520601" cy="2052601"/>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46" name="Shape 46"/>
          <p:cNvSpPr txBox="1"/>
          <p:nvPr>
            <p:ph idx="1" type="body"/>
          </p:nvPr>
        </p:nvSpPr>
        <p:spPr>
          <a:xfrm>
            <a:off x="311699" y="2834125"/>
            <a:ext cx="8520602" cy="792601"/>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1pPr>
            <a:lvl2pPr indent="-228600" lvl="1" marL="9144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2pPr>
            <a:lvl3pPr indent="-228600" lvl="2" marL="13716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3pPr>
            <a:lvl4pPr indent="-228600" lvl="3" marL="18288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4pPr>
            <a:lvl5pPr indent="-228600" lvl="4" marL="22860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47" name="Shape 4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48" name="Shape 48"/>
        <p:cNvGrpSpPr/>
        <p:nvPr/>
      </p:nvGrpSpPr>
      <p:grpSpPr>
        <a:xfrm>
          <a:off x="0" y="0"/>
          <a:ext cx="0" cy="0"/>
          <a:chOff x="0" y="0"/>
          <a:chExt cx="0" cy="0"/>
        </a:xfrm>
      </p:grpSpPr>
      <p:sp>
        <p:nvSpPr>
          <p:cNvPr id="49" name="Shape 49"/>
          <p:cNvSpPr txBox="1"/>
          <p:nvPr>
            <p:ph type="title"/>
          </p:nvPr>
        </p:nvSpPr>
        <p:spPr>
          <a:xfrm>
            <a:off x="311699" y="2150849"/>
            <a:ext cx="8520602" cy="841801"/>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0" name="Shape 50"/>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p:cSld name="Title and body">
    <p:spTree>
      <p:nvGrpSpPr>
        <p:cNvPr id="51" name="Shape 51"/>
        <p:cNvGrpSpPr/>
        <p:nvPr/>
      </p:nvGrpSpPr>
      <p:grpSpPr>
        <a:xfrm>
          <a:off x="0" y="0"/>
          <a:ext cx="0" cy="0"/>
          <a:chOff x="0" y="0"/>
          <a:chExt cx="0" cy="0"/>
        </a:xfrm>
      </p:grpSpPr>
      <p:sp>
        <p:nvSpPr>
          <p:cNvPr id="52" name="Shape 52"/>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3" name="Shape 53"/>
          <p:cNvSpPr txBox="1"/>
          <p:nvPr>
            <p:ph idx="1" type="body"/>
          </p:nvPr>
        </p:nvSpPr>
        <p:spPr>
          <a:xfrm>
            <a:off x="311699" y="1152475"/>
            <a:ext cx="8520602"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54" name="Shape 5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p:cSld name="Title and two columns">
    <p:spTree>
      <p:nvGrpSpPr>
        <p:cNvPr id="55" name="Shape 55"/>
        <p:cNvGrpSpPr/>
        <p:nvPr/>
      </p:nvGrpSpPr>
      <p:grpSpPr>
        <a:xfrm>
          <a:off x="0" y="0"/>
          <a:ext cx="0" cy="0"/>
          <a:chOff x="0" y="0"/>
          <a:chExt cx="0" cy="0"/>
        </a:xfrm>
      </p:grpSpPr>
      <p:sp>
        <p:nvSpPr>
          <p:cNvPr id="56" name="Shape 56"/>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7" name="Shape 57"/>
          <p:cNvSpPr txBox="1"/>
          <p:nvPr>
            <p:ph idx="1" type="body"/>
          </p:nvPr>
        </p:nvSpPr>
        <p:spPr>
          <a:xfrm>
            <a:off x="311699" y="1152475"/>
            <a:ext cx="3999902"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1pPr>
            <a:lvl2pPr indent="-317500" lvl="1" marL="9144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2pPr>
            <a:lvl3pPr indent="-317500" lvl="2" marL="13716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3pPr>
            <a:lvl4pPr indent="-317500" lvl="3" marL="18288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4pPr>
            <a:lvl5pPr indent="-317500" lvl="4" marL="22860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58" name="Shape 58"/>
          <p:cNvSpPr txBox="1"/>
          <p:nvPr>
            <p:ph idx="2" type="body"/>
          </p:nvPr>
        </p:nvSpPr>
        <p:spPr>
          <a:xfrm>
            <a:off x="4832399" y="1152475"/>
            <a:ext cx="3999902"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59" name="Shape 59"/>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60" name="Shape 60"/>
        <p:cNvGrpSpPr/>
        <p:nvPr/>
      </p:nvGrpSpPr>
      <p:grpSpPr>
        <a:xfrm>
          <a:off x="0" y="0"/>
          <a:ext cx="0" cy="0"/>
          <a:chOff x="0" y="0"/>
          <a:chExt cx="0" cy="0"/>
        </a:xfrm>
      </p:grpSpPr>
      <p:sp>
        <p:nvSpPr>
          <p:cNvPr id="61" name="Shape 61"/>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2" name="Shape 62"/>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Shape 7"/>
          <p:cNvSpPr txBox="1"/>
          <p:nvPr>
            <p:ph idx="1" type="body"/>
          </p:nvPr>
        </p:nvSpPr>
        <p:spPr>
          <a:xfrm>
            <a:off x="311699" y="1152475"/>
            <a:ext cx="8520602"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Shape 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Shape 89" id="89" name="Shape 89"/>
          <p:cNvPicPr preferRelativeResize="0"/>
          <p:nvPr/>
        </p:nvPicPr>
        <p:blipFill rotWithShape="1">
          <a:blip r:embed="rId3">
            <a:alphaModFix/>
          </a:blip>
          <a:srcRect b="0" l="20023" r="20022" t="0"/>
          <a:stretch/>
        </p:blipFill>
        <p:spPr>
          <a:xfrm>
            <a:off x="885700" y="846524"/>
            <a:ext cx="2847427" cy="3545851"/>
          </a:xfrm>
          <a:prstGeom prst="rect">
            <a:avLst/>
          </a:prstGeom>
          <a:noFill/>
          <a:ln cap="flat" cmpd="sng" w="28575">
            <a:solidFill>
              <a:srgbClr val="000000"/>
            </a:solidFill>
            <a:prstDash val="solid"/>
            <a:round/>
            <a:headEnd len="sm" w="sm" type="none"/>
            <a:tailEnd len="sm" w="sm" type="none"/>
          </a:ln>
        </p:spPr>
      </p:pic>
      <p:sp>
        <p:nvSpPr>
          <p:cNvPr id="90" name="Shape 90"/>
          <p:cNvSpPr txBox="1"/>
          <p:nvPr>
            <p:ph type="title"/>
          </p:nvPr>
        </p:nvSpPr>
        <p:spPr>
          <a:xfrm>
            <a:off x="5114150" y="1056875"/>
            <a:ext cx="3522300" cy="543600"/>
          </a:xfrm>
          <a:prstGeom prst="rect">
            <a:avLst/>
          </a:prstGeom>
          <a:noFill/>
          <a:ln>
            <a:noFill/>
          </a:ln>
          <a:effectLst>
            <a:reflection blurRad="0" dir="5400000" dist="38100" endA="0" fadeDir="5400012" kx="0" rotWithShape="0" algn="bl" stPos="0" sy="-100000" ky="0"/>
          </a:effectLst>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54616D"/>
              </a:buClr>
              <a:buSzPts val="3528"/>
              <a:buFont typeface="Arial"/>
              <a:buNone/>
            </a:pPr>
            <a:r>
              <a:rPr b="1" i="0" lang="en-US" sz="3528" u="none" cap="none" strike="noStrike">
                <a:solidFill>
                  <a:srgbClr val="54616D"/>
                </a:solidFill>
                <a:latin typeface="Arial"/>
                <a:ea typeface="Arial"/>
                <a:cs typeface="Arial"/>
                <a:sym typeface="Arial"/>
              </a:rPr>
              <a:t>condensazione</a:t>
            </a:r>
            <a:endParaRPr/>
          </a:p>
          <a:p>
            <a:pPr indent="0" lvl="0" marL="0" marR="0" rtl="0" algn="l">
              <a:lnSpc>
                <a:spcPct val="100000"/>
              </a:lnSpc>
              <a:spcBef>
                <a:spcPts val="0"/>
              </a:spcBef>
              <a:spcAft>
                <a:spcPts val="0"/>
              </a:spcAft>
              <a:buClr>
                <a:srgbClr val="54616D"/>
              </a:buClr>
              <a:buSzPts val="3528"/>
              <a:buFont typeface="Arial"/>
              <a:buNone/>
            </a:pPr>
            <a:r>
              <a:t/>
            </a:r>
            <a:endParaRPr b="1" i="0" sz="3528" u="none" cap="none" strike="noStrike">
              <a:solidFill>
                <a:srgbClr val="54616D"/>
              </a:solidFill>
              <a:latin typeface="Arial"/>
              <a:ea typeface="Arial"/>
              <a:cs typeface="Arial"/>
              <a:sym typeface="Arial"/>
            </a:endParaRPr>
          </a:p>
          <a:p>
            <a:pPr indent="0" lvl="0" marL="0" marR="0" rtl="0" algn="l">
              <a:lnSpc>
                <a:spcPct val="100000"/>
              </a:lnSpc>
              <a:spcBef>
                <a:spcPts val="0"/>
              </a:spcBef>
              <a:spcAft>
                <a:spcPts val="0"/>
              </a:spcAft>
              <a:buClr>
                <a:srgbClr val="54616D"/>
              </a:buClr>
              <a:buSzPts val="3528"/>
              <a:buFont typeface="Arial"/>
              <a:buNone/>
            </a:pPr>
            <a:r>
              <a:t/>
            </a:r>
            <a:endParaRPr b="1" i="0" sz="3528" u="none" cap="none" strike="noStrike">
              <a:solidFill>
                <a:srgbClr val="54616D"/>
              </a:solidFill>
              <a:latin typeface="Arial"/>
              <a:ea typeface="Arial"/>
              <a:cs typeface="Arial"/>
              <a:sym typeface="Arial"/>
            </a:endParaRPr>
          </a:p>
        </p:txBody>
      </p:sp>
      <p:sp>
        <p:nvSpPr>
          <p:cNvPr id="91" name="Shape 91"/>
          <p:cNvSpPr txBox="1"/>
          <p:nvPr>
            <p:ph idx="1" type="body"/>
          </p:nvPr>
        </p:nvSpPr>
        <p:spPr>
          <a:xfrm>
            <a:off x="5214800" y="3193550"/>
            <a:ext cx="2974200" cy="1104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54616D"/>
              </a:buClr>
              <a:buSzPts val="1260"/>
              <a:buFont typeface="Arial"/>
              <a:buNone/>
            </a:pPr>
            <a:r>
              <a:rPr b="1" i="0" lang="en-US" sz="1260" u="none" cap="none" strike="noStrike">
                <a:solidFill>
                  <a:srgbClr val="54616D"/>
                </a:solidFill>
                <a:latin typeface="Arial"/>
                <a:ea typeface="Arial"/>
                <a:cs typeface="Arial"/>
                <a:sym typeface="Arial"/>
              </a:rPr>
              <a:t>di :</a:t>
            </a:r>
            <a:endParaRPr b="1" i="0" sz="1260" u="none" cap="none" strike="noStrike">
              <a:solidFill>
                <a:srgbClr val="54616D"/>
              </a:solidFill>
              <a:latin typeface="Arial"/>
              <a:ea typeface="Arial"/>
              <a:cs typeface="Arial"/>
              <a:sym typeface="Arial"/>
            </a:endParaRPr>
          </a:p>
          <a:p>
            <a:pPr indent="-308610" lvl="0" marL="457200" marR="0" rtl="0" algn="l">
              <a:lnSpc>
                <a:spcPct val="100000"/>
              </a:lnSpc>
              <a:spcBef>
                <a:spcPts val="0"/>
              </a:spcBef>
              <a:spcAft>
                <a:spcPts val="0"/>
              </a:spcAft>
              <a:buClr>
                <a:srgbClr val="54616D"/>
              </a:buClr>
              <a:buSzPts val="1260"/>
              <a:buFont typeface="Arial"/>
              <a:buChar char="●"/>
            </a:pPr>
            <a:r>
              <a:rPr b="1" i="0" lang="en-US" sz="1260" u="none" cap="none" strike="noStrike">
                <a:solidFill>
                  <a:srgbClr val="54616D"/>
                </a:solidFill>
                <a:latin typeface="Arial"/>
                <a:ea typeface="Arial"/>
                <a:cs typeface="Arial"/>
                <a:sym typeface="Arial"/>
              </a:rPr>
              <a:t>Alessandro Parini</a:t>
            </a:r>
            <a:endParaRPr b="1" i="0" sz="1260" u="none" cap="none" strike="noStrike">
              <a:solidFill>
                <a:srgbClr val="54616D"/>
              </a:solidFill>
              <a:latin typeface="Arial"/>
              <a:ea typeface="Arial"/>
              <a:cs typeface="Arial"/>
              <a:sym typeface="Arial"/>
            </a:endParaRPr>
          </a:p>
          <a:p>
            <a:pPr indent="-308610" lvl="0" marL="457200" marR="0" rtl="0" algn="l">
              <a:lnSpc>
                <a:spcPct val="100000"/>
              </a:lnSpc>
              <a:spcBef>
                <a:spcPts val="0"/>
              </a:spcBef>
              <a:spcAft>
                <a:spcPts val="0"/>
              </a:spcAft>
              <a:buClr>
                <a:srgbClr val="54616D"/>
              </a:buClr>
              <a:buSzPts val="1260"/>
              <a:buFont typeface="Arial"/>
              <a:buChar char="●"/>
            </a:pPr>
            <a:r>
              <a:rPr b="1" i="0" lang="en-US" sz="1260" u="none" cap="none" strike="noStrike">
                <a:solidFill>
                  <a:srgbClr val="54616D"/>
                </a:solidFill>
                <a:latin typeface="Arial"/>
                <a:ea typeface="Arial"/>
                <a:cs typeface="Arial"/>
                <a:sym typeface="Arial"/>
              </a:rPr>
              <a:t>Nicolò Gomarasca</a:t>
            </a:r>
            <a:endParaRPr b="1" i="0" sz="1260" u="none" cap="none" strike="noStrike">
              <a:solidFill>
                <a:srgbClr val="54616D"/>
              </a:solidFill>
              <a:latin typeface="Arial"/>
              <a:ea typeface="Arial"/>
              <a:cs typeface="Arial"/>
              <a:sym typeface="Arial"/>
            </a:endParaRPr>
          </a:p>
          <a:p>
            <a:pPr indent="-308610" lvl="0" marL="457200" marR="0" rtl="0" algn="l">
              <a:lnSpc>
                <a:spcPct val="100000"/>
              </a:lnSpc>
              <a:spcBef>
                <a:spcPts val="0"/>
              </a:spcBef>
              <a:spcAft>
                <a:spcPts val="0"/>
              </a:spcAft>
              <a:buClr>
                <a:srgbClr val="54616D"/>
              </a:buClr>
              <a:buSzPts val="1260"/>
              <a:buFont typeface="Arial"/>
              <a:buChar char="●"/>
            </a:pPr>
            <a:r>
              <a:rPr b="1" i="0" lang="en-US" sz="1260" u="none" cap="none" strike="noStrike">
                <a:solidFill>
                  <a:srgbClr val="54616D"/>
                </a:solidFill>
                <a:latin typeface="Arial"/>
                <a:ea typeface="Arial"/>
                <a:cs typeface="Arial"/>
                <a:sym typeface="Arial"/>
              </a:rPr>
              <a:t>Alessia Pozo</a:t>
            </a:r>
            <a:endParaRPr b="1" i="0" sz="1260" u="none" cap="none" strike="noStrike">
              <a:solidFill>
                <a:srgbClr val="54616D"/>
              </a:solidFill>
              <a:latin typeface="Arial"/>
              <a:ea typeface="Arial"/>
              <a:cs typeface="Arial"/>
              <a:sym typeface="Arial"/>
            </a:endParaRPr>
          </a:p>
          <a:p>
            <a:pPr indent="-308610" lvl="0" marL="457200" marR="0" rtl="0" algn="l">
              <a:lnSpc>
                <a:spcPct val="100000"/>
              </a:lnSpc>
              <a:spcBef>
                <a:spcPts val="0"/>
              </a:spcBef>
              <a:spcAft>
                <a:spcPts val="0"/>
              </a:spcAft>
              <a:buClr>
                <a:srgbClr val="54616D"/>
              </a:buClr>
              <a:buSzPts val="1260"/>
              <a:buFont typeface="Arial"/>
              <a:buChar char="●"/>
            </a:pPr>
            <a:r>
              <a:rPr b="1" i="0" lang="en-US" sz="1260" u="none" cap="none" strike="noStrike">
                <a:solidFill>
                  <a:srgbClr val="54616D"/>
                </a:solidFill>
                <a:latin typeface="Arial"/>
                <a:ea typeface="Arial"/>
                <a:cs typeface="Arial"/>
                <a:sym typeface="Arial"/>
              </a:rPr>
              <a:t>Zura Marjanovic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600"/>
                                        <p:tgtEl>
                                          <p:spTgt spid="90"/>
                                        </p:tgtEl>
                                        <p:attrNameLst>
                                          <p:attrName>ppt_w</p:attrName>
                                        </p:attrNameLst>
                                      </p:cBhvr>
                                      <p:tavLst>
                                        <p:tav fmla="" tm="0">
                                          <p:val>
                                            <p:strVal val="0"/>
                                          </p:val>
                                        </p:tav>
                                        <p:tav fmla="" tm="100000">
                                          <p:val>
                                            <p:strVal val="#ppt_w"/>
                                          </p:val>
                                        </p:tav>
                                      </p:tavLst>
                                    </p:anim>
                                    <p:anim calcmode="lin" valueType="num">
                                      <p:cBhvr additive="base">
                                        <p:cTn dur="1600"/>
                                        <p:tgtEl>
                                          <p:spTgt spid="90"/>
                                        </p:tgtEl>
                                        <p:attrNameLst>
                                          <p:attrName>ppt_h</p:attrName>
                                        </p:attrNameLst>
                                      </p:cBhvr>
                                      <p:tavLst>
                                        <p:tav fmla="" tm="0">
                                          <p:val>
                                            <p:strVal val="0"/>
                                          </p:val>
                                        </p:tav>
                                        <p:tav fmla="" tm="100000">
                                          <p:val>
                                            <p:strVal val="#ppt_h"/>
                                          </p:val>
                                        </p:tav>
                                      </p:tavLst>
                                    </p:anim>
                                  </p:childTnLst>
                                </p:cTn>
                              </p:par>
                            </p:childTnLst>
                          </p:cTn>
                        </p:par>
                        <p:par>
                          <p:cTn fill="hold">
                            <p:stCondLst>
                              <p:cond delay="1600"/>
                            </p:stCondLst>
                            <p:childTnLst>
                              <p:par>
                                <p:cTn fill="hold" nodeType="after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100"/>
                                        <p:tgtEl>
                                          <p:spTgt spid="91"/>
                                        </p:tgtEl>
                                        <p:attrNameLst>
                                          <p:attrName>ppt_w</p:attrName>
                                        </p:attrNameLst>
                                      </p:cBhvr>
                                      <p:tavLst>
                                        <p:tav fmla="" tm="0">
                                          <p:val>
                                            <p:strVal val="0"/>
                                          </p:val>
                                        </p:tav>
                                        <p:tav fmla="" tm="100000">
                                          <p:val>
                                            <p:strVal val="#ppt_w"/>
                                          </p:val>
                                        </p:tav>
                                      </p:tavLst>
                                    </p:anim>
                                    <p:anim calcmode="lin" valueType="num">
                                      <p:cBhvr additive="base">
                                        <p:cTn dur="1100"/>
                                        <p:tgtEl>
                                          <p:spTgt spid="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Shape 96" id="96" name="Shape 96"/>
          <p:cNvPicPr preferRelativeResize="0"/>
          <p:nvPr/>
        </p:nvPicPr>
        <p:blipFill rotWithShape="1">
          <a:blip r:embed="rId3">
            <a:alphaModFix/>
          </a:blip>
          <a:srcRect b="0" l="0" r="0" t="0"/>
          <a:stretch/>
        </p:blipFill>
        <p:spPr>
          <a:xfrm>
            <a:off x="70175" y="1301150"/>
            <a:ext cx="5975700" cy="2541199"/>
          </a:xfrm>
          <a:prstGeom prst="rect">
            <a:avLst/>
          </a:prstGeom>
          <a:noFill/>
          <a:ln cap="flat" cmpd="sng" w="28575">
            <a:solidFill>
              <a:srgbClr val="000000"/>
            </a:solidFill>
            <a:prstDash val="solid"/>
            <a:round/>
            <a:headEnd len="sm" w="sm" type="none"/>
            <a:tailEnd len="sm" w="sm" type="none"/>
          </a:ln>
        </p:spPr>
      </p:pic>
      <p:sp>
        <p:nvSpPr>
          <p:cNvPr id="97" name="Shape 97"/>
          <p:cNvSpPr txBox="1"/>
          <p:nvPr>
            <p:ph idx="1" type="body"/>
          </p:nvPr>
        </p:nvSpPr>
        <p:spPr>
          <a:xfrm>
            <a:off x="6281725" y="1301150"/>
            <a:ext cx="2683200" cy="3051900"/>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FFFFFF"/>
              </a:buClr>
              <a:buSzPts val="1328"/>
              <a:buFont typeface="Arial"/>
              <a:buNone/>
            </a:pPr>
            <a:r>
              <a:rPr b="0" i="0" lang="en-US" sz="1400" u="none" cap="none" strike="noStrike">
                <a:solidFill>
                  <a:srgbClr val="585858"/>
                </a:solidFill>
                <a:latin typeface="Arial"/>
                <a:ea typeface="Arial"/>
                <a:cs typeface="Arial"/>
                <a:sym typeface="Arial"/>
              </a:rPr>
              <a:t>La condensazione é la transizione dalla fase aeriforme alla fase liquida di una sostanza. Tale trasformazione può avvenire ad una certa  temperatura. Il  fenomeno della condensazione del vapore acqueo può essere sfruttato per recuperare l’ acqua contenuta nell’ atmosfera sotto forma di vapore acqueo</a:t>
            </a:r>
            <a:endParaRPr sz="1400"/>
          </a:p>
        </p:txBody>
      </p:sp>
      <p:sp>
        <p:nvSpPr>
          <p:cNvPr id="98" name="Shape 98"/>
          <p:cNvSpPr txBox="1"/>
          <p:nvPr/>
        </p:nvSpPr>
        <p:spPr>
          <a:xfrm>
            <a:off x="1012825" y="287950"/>
            <a:ext cx="2240400" cy="4284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a:spcBef>
                <a:spcPts val="0"/>
              </a:spcBef>
              <a:spcAft>
                <a:spcPts val="0"/>
              </a:spcAft>
              <a:buNone/>
            </a:pPr>
            <a:r>
              <a:rPr b="1" lang="en-US" sz="2400"/>
              <a:t>DEFINIZIONE</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300"/>
                                        <p:tgtEl>
                                          <p:spTgt spid="98"/>
                                        </p:tgtEl>
                                        <p:attrNameLst>
                                          <p:attrName>ppt_w</p:attrName>
                                        </p:attrNameLst>
                                      </p:cBhvr>
                                      <p:tavLst>
                                        <p:tav fmla="" tm="0">
                                          <p:val>
                                            <p:strVal val="0"/>
                                          </p:val>
                                        </p:tav>
                                        <p:tav fmla="" tm="100000">
                                          <p:val>
                                            <p:strVal val="#ppt_w"/>
                                          </p:val>
                                        </p:tav>
                                      </p:tavLst>
                                    </p:anim>
                                    <p:anim calcmode="lin" valueType="num">
                                      <p:cBhvr additive="base">
                                        <p:cTn dur="1300"/>
                                        <p:tgtEl>
                                          <p:spTgt spid="98"/>
                                        </p:tgtEl>
                                        <p:attrNameLst>
                                          <p:attrName>ppt_h</p:attrName>
                                        </p:attrNameLst>
                                      </p:cBhvr>
                                      <p:tavLst>
                                        <p:tav fmla="" tm="0">
                                          <p:val>
                                            <p:strVal val="0"/>
                                          </p:val>
                                        </p:tav>
                                        <p:tav fmla="" tm="100000">
                                          <p:val>
                                            <p:strVal val="#ppt_h"/>
                                          </p:val>
                                        </p:tav>
                                      </p:tavLst>
                                    </p:anim>
                                  </p:childTnLst>
                                </p:cTn>
                              </p:par>
                            </p:childTnLst>
                          </p:cTn>
                        </p:par>
                        <p:par>
                          <p:cTn fill="hold">
                            <p:stCondLst>
                              <p:cond delay="1300"/>
                            </p:stCondLst>
                            <p:childTnLst>
                              <p:par>
                                <p:cTn fill="hold" nodeType="after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600"/>
                                        <p:tgtEl>
                                          <p:spTgt spid="97"/>
                                        </p:tgtEl>
                                        <p:attrNameLst>
                                          <p:attrName>ppt_w</p:attrName>
                                        </p:attrNameLst>
                                      </p:cBhvr>
                                      <p:tavLst>
                                        <p:tav fmla="" tm="0">
                                          <p:val>
                                            <p:strVal val="0"/>
                                          </p:val>
                                        </p:tav>
                                        <p:tav fmla="" tm="100000">
                                          <p:val>
                                            <p:strVal val="#ppt_w"/>
                                          </p:val>
                                        </p:tav>
                                      </p:tavLst>
                                    </p:anim>
                                    <p:anim calcmode="lin" valueType="num">
                                      <p:cBhvr additive="base">
                                        <p:cTn dur="1600"/>
                                        <p:tgtEl>
                                          <p:spTgt spid="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descr="Shape 103" id="103" name="Shape 103"/>
          <p:cNvPicPr preferRelativeResize="0"/>
          <p:nvPr/>
        </p:nvPicPr>
        <p:blipFill rotWithShape="1">
          <a:blip r:embed="rId3">
            <a:alphaModFix/>
          </a:blip>
          <a:srcRect b="0" l="0" r="0" t="0"/>
          <a:stretch/>
        </p:blipFill>
        <p:spPr>
          <a:xfrm>
            <a:off x="69500" y="564275"/>
            <a:ext cx="9025948" cy="1725900"/>
          </a:xfrm>
          <a:prstGeom prst="rect">
            <a:avLst/>
          </a:prstGeom>
          <a:noFill/>
          <a:ln cap="flat" cmpd="sng" w="28575">
            <a:solidFill>
              <a:srgbClr val="000000"/>
            </a:solidFill>
            <a:prstDash val="solid"/>
            <a:round/>
            <a:headEnd len="sm" w="sm" type="none"/>
            <a:tailEnd len="sm" w="sm" type="none"/>
          </a:ln>
        </p:spPr>
      </p:pic>
      <p:sp>
        <p:nvSpPr>
          <p:cNvPr id="104" name="Shape 104"/>
          <p:cNvSpPr txBox="1"/>
          <p:nvPr>
            <p:ph type="title"/>
          </p:nvPr>
        </p:nvSpPr>
        <p:spPr>
          <a:xfrm>
            <a:off x="69500" y="2065350"/>
            <a:ext cx="3441900" cy="1300800"/>
          </a:xfrm>
          <a:prstGeom prst="rect">
            <a:avLst/>
          </a:prstGeom>
          <a:noFill/>
          <a:ln>
            <a:noFill/>
          </a:ln>
          <a:effectLst>
            <a:reflection blurRad="0" dir="5400000" dist="38100" endA="0" endPos="30000" fadeDir="5400012" kx="0" rotWithShape="0" algn="bl" stPos="0" sy="-100000" ky="0"/>
          </a:effectLst>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chemeClr val="accent2"/>
              </a:buClr>
              <a:buSzPts val="2400"/>
              <a:buFont typeface="Arial"/>
              <a:buNone/>
            </a:pPr>
            <a:r>
              <a:rPr b="1" i="0" lang="en-US" sz="2400" u="none" cap="none" strike="noStrike">
                <a:solidFill>
                  <a:schemeClr val="accent2"/>
                </a:solidFill>
                <a:latin typeface="Arial"/>
                <a:ea typeface="Arial"/>
                <a:cs typeface="Arial"/>
                <a:sym typeface="Arial"/>
              </a:rPr>
              <a:t>C</a:t>
            </a:r>
            <a:r>
              <a:rPr lang="en-US"/>
              <a:t>OME AVVIENE</a:t>
            </a:r>
            <a:endParaRPr/>
          </a:p>
        </p:txBody>
      </p:sp>
      <p:sp>
        <p:nvSpPr>
          <p:cNvPr id="105" name="Shape 105"/>
          <p:cNvSpPr txBox="1"/>
          <p:nvPr>
            <p:ph idx="1" type="body"/>
          </p:nvPr>
        </p:nvSpPr>
        <p:spPr>
          <a:xfrm>
            <a:off x="3511575" y="2929225"/>
            <a:ext cx="2590200" cy="1617900"/>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616161"/>
              </a:buClr>
              <a:buSzPts val="1600"/>
              <a:buFont typeface="Arial"/>
              <a:buNone/>
            </a:pPr>
            <a:r>
              <a:rPr b="0" i="0" lang="en-US" sz="1600" u="none" cap="none" strike="noStrike">
                <a:solidFill>
                  <a:srgbClr val="616161"/>
                </a:solidFill>
                <a:latin typeface="Arial"/>
                <a:ea typeface="Arial"/>
                <a:cs typeface="Arial"/>
                <a:sym typeface="Arial"/>
              </a:rPr>
              <a:t>La condensazione é il passaggio dallo stato gassoso a quello liquido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600"/>
                                        <p:tgtEl>
                                          <p:spTgt spid="104"/>
                                        </p:tgtEl>
                                        <p:attrNameLst>
                                          <p:attrName>ppt_w</p:attrName>
                                        </p:attrNameLst>
                                      </p:cBhvr>
                                      <p:tavLst>
                                        <p:tav fmla="" tm="0">
                                          <p:val>
                                            <p:strVal val="0"/>
                                          </p:val>
                                        </p:tav>
                                        <p:tav fmla="" tm="100000">
                                          <p:val>
                                            <p:strVal val="#ppt_w"/>
                                          </p:val>
                                        </p:tav>
                                      </p:tavLst>
                                    </p:anim>
                                    <p:anim calcmode="lin" valueType="num">
                                      <p:cBhvr additive="base">
                                        <p:cTn dur="1600"/>
                                        <p:tgtEl>
                                          <p:spTgt spid="104"/>
                                        </p:tgtEl>
                                        <p:attrNameLst>
                                          <p:attrName>ppt_h</p:attrName>
                                        </p:attrNameLst>
                                      </p:cBhvr>
                                      <p:tavLst>
                                        <p:tav fmla="" tm="0">
                                          <p:val>
                                            <p:strVal val="0"/>
                                          </p:val>
                                        </p:tav>
                                        <p:tav fmla="" tm="100000">
                                          <p:val>
                                            <p:strVal val="#ppt_h"/>
                                          </p:val>
                                        </p:tav>
                                      </p:tavLst>
                                    </p:anim>
                                  </p:childTnLst>
                                </p:cTn>
                              </p:par>
                            </p:childTnLst>
                          </p:cTn>
                        </p:par>
                        <p:par>
                          <p:cTn fill="hold">
                            <p:stCondLst>
                              <p:cond delay="1600"/>
                            </p:stCondLst>
                            <p:childTnLst>
                              <p:par>
                                <p:cTn fill="hold" nodeType="after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Shape 110" id="110" name="Shape 110"/>
          <p:cNvPicPr preferRelativeResize="0"/>
          <p:nvPr/>
        </p:nvPicPr>
        <p:blipFill rotWithShape="1">
          <a:blip r:embed="rId3">
            <a:alphaModFix/>
          </a:blip>
          <a:srcRect b="0" l="0" r="0" t="0"/>
          <a:stretch/>
        </p:blipFill>
        <p:spPr>
          <a:xfrm>
            <a:off x="-431055" y="-287626"/>
            <a:ext cx="50953" cy="2339053"/>
          </a:xfrm>
          <a:prstGeom prst="rect">
            <a:avLst/>
          </a:prstGeom>
          <a:noFill/>
          <a:ln>
            <a:noFill/>
          </a:ln>
        </p:spPr>
      </p:pic>
      <p:pic>
        <p:nvPicPr>
          <p:cNvPr descr="Shape 111" id="111" name="Shape 111"/>
          <p:cNvPicPr preferRelativeResize="0"/>
          <p:nvPr/>
        </p:nvPicPr>
        <p:blipFill rotWithShape="1">
          <a:blip r:embed="rId3">
            <a:alphaModFix/>
          </a:blip>
          <a:srcRect b="0" l="0" r="0" t="0"/>
          <a:stretch/>
        </p:blipFill>
        <p:spPr>
          <a:xfrm>
            <a:off x="5027252" y="1308224"/>
            <a:ext cx="3887379" cy="2186652"/>
          </a:xfrm>
          <a:prstGeom prst="rect">
            <a:avLst/>
          </a:prstGeom>
          <a:noFill/>
          <a:ln cap="flat" cmpd="sng" w="28575">
            <a:solidFill>
              <a:srgbClr val="000000"/>
            </a:solidFill>
            <a:prstDash val="solid"/>
            <a:round/>
            <a:headEnd len="sm" w="sm" type="none"/>
            <a:tailEnd len="sm" w="sm" type="none"/>
          </a:ln>
        </p:spPr>
      </p:pic>
      <p:cxnSp>
        <p:nvCxnSpPr>
          <p:cNvPr id="112" name="Shape 112"/>
          <p:cNvCxnSpPr/>
          <p:nvPr/>
        </p:nvCxnSpPr>
        <p:spPr>
          <a:xfrm flipH="1" rot="10800000">
            <a:off x="831175" y="1398275"/>
            <a:ext cx="9901" cy="29401"/>
          </a:xfrm>
          <a:prstGeom prst="straightConnector1">
            <a:avLst/>
          </a:prstGeom>
          <a:noFill/>
          <a:ln cap="flat" cmpd="sng" w="9525">
            <a:solidFill>
              <a:srgbClr val="585858"/>
            </a:solidFill>
            <a:prstDash val="solid"/>
            <a:round/>
            <a:headEnd len="sm" w="sm" type="none"/>
            <a:tailEnd len="sm" w="sm" type="none"/>
          </a:ln>
        </p:spPr>
      </p:cxnSp>
      <p:sp>
        <p:nvSpPr>
          <p:cNvPr id="113" name="Shape 113"/>
          <p:cNvSpPr txBox="1"/>
          <p:nvPr/>
        </p:nvSpPr>
        <p:spPr>
          <a:xfrm>
            <a:off x="1169700" y="1276400"/>
            <a:ext cx="3243600" cy="22503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400"/>
              <a:buFont typeface="Arial"/>
              <a:buNone/>
            </a:pPr>
            <a:r>
              <a:rPr b="0" i="0" lang="en-US" u="none" cap="none" strike="noStrike">
                <a:solidFill>
                  <a:srgbClr val="000000"/>
                </a:solidFill>
                <a:latin typeface="Arial"/>
                <a:ea typeface="Arial"/>
                <a:cs typeface="Arial"/>
                <a:sym typeface="Arial"/>
              </a:rPr>
              <a:t>Dall’immagine  precedente possiamo notare che i cambiamenti di stato avvengono grazie ad</a:t>
            </a:r>
            <a:r>
              <a:rPr lang="en-US"/>
              <a:t> </a:t>
            </a:r>
            <a:r>
              <a:rPr b="0" i="0" lang="en-US" u="none" cap="none" strike="noStrike">
                <a:solidFill>
                  <a:srgbClr val="000000"/>
                </a:solidFill>
                <a:latin typeface="Arial"/>
                <a:ea typeface="Arial"/>
                <a:cs typeface="Arial"/>
                <a:sym typeface="Arial"/>
              </a:rPr>
              <a:t>una diminuzione/o ad un aumento di temperatura.</a:t>
            </a:r>
            <a:endParaRPr/>
          </a:p>
          <a:p>
            <a:pPr indent="0" lvl="0" marL="0" marR="0" rtl="0" algn="r">
              <a:lnSpc>
                <a:spcPct val="100000"/>
              </a:lnSpc>
              <a:spcBef>
                <a:spcPts val="0"/>
              </a:spcBef>
              <a:spcAft>
                <a:spcPts val="0"/>
              </a:spcAft>
              <a:buClr>
                <a:srgbClr val="000000"/>
              </a:buClr>
              <a:buSzPts val="1400"/>
              <a:buFont typeface="Arial"/>
              <a:buNone/>
            </a:pPr>
            <a:r>
              <a:rPr b="0" i="0" lang="en-US" u="none" cap="none" strike="noStrike">
                <a:solidFill>
                  <a:srgbClr val="000000"/>
                </a:solidFill>
                <a:latin typeface="Arial"/>
                <a:ea typeface="Arial"/>
                <a:cs typeface="Arial"/>
                <a:sym typeface="Arial"/>
              </a:rPr>
              <a:t>L’aumento e la diminuzione avviene grazie alla somministrazione o alla sottrazione di energia termica.</a:t>
            </a:r>
            <a:endParaRPr/>
          </a:p>
        </p:txBody>
      </p:sp>
      <p:sp>
        <p:nvSpPr>
          <p:cNvPr id="114" name="Shape 114"/>
          <p:cNvSpPr txBox="1"/>
          <p:nvPr/>
        </p:nvSpPr>
        <p:spPr>
          <a:xfrm>
            <a:off x="1413300" y="3725700"/>
            <a:ext cx="3000000" cy="4080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a:spcBef>
                <a:spcPts val="0"/>
              </a:spcBef>
              <a:spcAft>
                <a:spcPts val="0"/>
              </a:spcAft>
              <a:buNone/>
            </a:pPr>
            <a:r>
              <a:rPr b="1" lang="en-US" sz="2400"/>
              <a:t>CONCLUSIONE</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300"/>
                                        <p:tgtEl>
                                          <p:spTgt spid="114"/>
                                        </p:tgtEl>
                                        <p:attrNameLst>
                                          <p:attrName>ppt_w</p:attrName>
                                        </p:attrNameLst>
                                      </p:cBhvr>
                                      <p:tavLst>
                                        <p:tav fmla="" tm="0">
                                          <p:val>
                                            <p:strVal val="0"/>
                                          </p:val>
                                        </p:tav>
                                        <p:tav fmla="" tm="100000">
                                          <p:val>
                                            <p:strVal val="#ppt_w"/>
                                          </p:val>
                                        </p:tav>
                                      </p:tavLst>
                                    </p:anim>
                                    <p:anim calcmode="lin" valueType="num">
                                      <p:cBhvr additive="base">
                                        <p:cTn dur="1300"/>
                                        <p:tgtEl>
                                          <p:spTgt spid="114"/>
                                        </p:tgtEl>
                                        <p:attrNameLst>
                                          <p:attrName>ppt_h</p:attrName>
                                        </p:attrNameLst>
                                      </p:cBhvr>
                                      <p:tavLst>
                                        <p:tav fmla="" tm="0">
                                          <p:val>
                                            <p:strVal val="0"/>
                                          </p:val>
                                        </p:tav>
                                        <p:tav fmla="" tm="100000">
                                          <p:val>
                                            <p:strVal val="#ppt_h"/>
                                          </p:val>
                                        </p:tav>
                                      </p:tavLst>
                                    </p:anim>
                                  </p:childTnLst>
                                </p:cTn>
                              </p:par>
                            </p:childTnLst>
                          </p:cTn>
                        </p:par>
                        <p:par>
                          <p:cTn fill="hold">
                            <p:stCondLst>
                              <p:cond delay="1300"/>
                            </p:stCondLst>
                            <p:childTnLst>
                              <p:par>
                                <p:cTn fill="hold" nodeType="after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